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90_27DA474.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91_A8CEA640.xml" ContentType="application/vnd.ms-powerpoint.comment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DB_52462AAC.xml" ContentType="application/vnd.ms-powerpoint.comments+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modernComment_1E8_58B29280.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EA_F1BAB4CF.xml" ContentType="application/vnd.ms-powerpoint.comment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comments/modernComment_201_2E0E790B.xml" ContentType="application/vnd.ms-powerpoint.comments+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3.xml" ContentType="application/vnd.openxmlformats-officedocument.presentationml.notesSlide+xml"/>
  <Override PartName="/ppt/comments/modernComment_203_EE1CF14A.xml" ContentType="application/vnd.ms-powerpoint.comments+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13_A803D63E.xml" ContentType="application/vnd.ms-powerpoint.comments+xml"/>
  <Override PartName="/ppt/notesSlides/notesSlide26.xml" ContentType="application/vnd.openxmlformats-officedocument.presentationml.notesSlide+xml"/>
  <Override PartName="/ppt/comments/modernComment_20A_6DFD6D40.xml" ContentType="application/vnd.ms-powerpoint.comments+xml"/>
  <Override PartName="/ppt/notesSlides/notesSlide27.xml" ContentType="application/vnd.openxmlformats-officedocument.presentationml.notesSlide+xml"/>
  <Override PartName="/ppt/comments/modernComment_21C_815FE26D.xml" ContentType="application/vnd.ms-powerpoint.comments+xml"/>
  <Override PartName="/ppt/notesSlides/notesSlide28.xml" ContentType="application/vnd.openxmlformats-officedocument.presentationml.notesSlide+xml"/>
  <Override PartName="/ppt/comments/modernComment_1E0_E262D3D1.xml" ContentType="application/vnd.ms-powerpoint.comments+xml"/>
  <Override PartName="/ppt/comments/modernComment_21D_383CDCD8.xml" ContentType="application/vnd.ms-powerpoint.comments+xml"/>
  <Override PartName="/ppt/comments/modernComment_20B_48F79C23.xml" ContentType="application/vnd.ms-powerpoint.comments+xml"/>
  <Override PartName="/ppt/comments/modernComment_20C_A6E2437C.xml" ContentType="application/vnd.ms-powerpoint.comments+xml"/>
  <Override PartName="/ppt/comments/modernComment_20D_DC90882C.xml" ContentType="application/vnd.ms-powerpoint.comments+xml"/>
  <Override PartName="/ppt/comments/modernComment_21E_208D69C5.xml" ContentType="application/vnd.ms-powerpoint.comments+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omments/modernComment_20E_E0624AB0.xml" ContentType="application/vnd.ms-powerpoint.comments+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omments/modernComment_20F_184E4F58.xml" ContentType="application/vnd.ms-powerpoint.comments+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comments/modernComment_21F_A53A9B4F.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0" r:id="rId6"/>
  </p:sldMasterIdLst>
  <p:notesMasterIdLst>
    <p:notesMasterId r:id="rId75"/>
  </p:notesMasterIdLst>
  <p:sldIdLst>
    <p:sldId id="396" r:id="rId7"/>
    <p:sldId id="257" r:id="rId8"/>
    <p:sldId id="380" r:id="rId9"/>
    <p:sldId id="399" r:id="rId10"/>
    <p:sldId id="400" r:id="rId11"/>
    <p:sldId id="401" r:id="rId12"/>
    <p:sldId id="473" r:id="rId13"/>
    <p:sldId id="484" r:id="rId14"/>
    <p:sldId id="474" r:id="rId15"/>
    <p:sldId id="485" r:id="rId16"/>
    <p:sldId id="475" r:id="rId17"/>
    <p:sldId id="403" r:id="rId18"/>
    <p:sldId id="487" r:id="rId19"/>
    <p:sldId id="486" r:id="rId20"/>
    <p:sldId id="404" r:id="rId21"/>
    <p:sldId id="477" r:id="rId22"/>
    <p:sldId id="478" r:id="rId23"/>
    <p:sldId id="479" r:id="rId24"/>
    <p:sldId id="488" r:id="rId25"/>
    <p:sldId id="482" r:id="rId26"/>
    <p:sldId id="483" r:id="rId27"/>
    <p:sldId id="489" r:id="rId28"/>
    <p:sldId id="503" r:id="rId29"/>
    <p:sldId id="502" r:id="rId30"/>
    <p:sldId id="504" r:id="rId31"/>
    <p:sldId id="490" r:id="rId32"/>
    <p:sldId id="491" r:id="rId33"/>
    <p:sldId id="494" r:id="rId34"/>
    <p:sldId id="506" r:id="rId35"/>
    <p:sldId id="507" r:id="rId36"/>
    <p:sldId id="508" r:id="rId37"/>
    <p:sldId id="509" r:id="rId38"/>
    <p:sldId id="510" r:id="rId39"/>
    <p:sldId id="511" r:id="rId40"/>
    <p:sldId id="512" r:id="rId41"/>
    <p:sldId id="513" r:id="rId42"/>
    <p:sldId id="481" r:id="rId43"/>
    <p:sldId id="519" r:id="rId44"/>
    <p:sldId id="514" r:id="rId45"/>
    <p:sldId id="515" r:id="rId46"/>
    <p:sldId id="529" r:id="rId47"/>
    <p:sldId id="530" r:id="rId48"/>
    <p:sldId id="550" r:id="rId49"/>
    <p:sldId id="531" r:id="rId50"/>
    <p:sldId id="522" r:id="rId51"/>
    <p:sldId id="540" r:id="rId52"/>
    <p:sldId id="480" r:id="rId53"/>
    <p:sldId id="541" r:id="rId54"/>
    <p:sldId id="523" r:id="rId55"/>
    <p:sldId id="524" r:id="rId56"/>
    <p:sldId id="525" r:id="rId57"/>
    <p:sldId id="542" r:id="rId58"/>
    <p:sldId id="526" r:id="rId59"/>
    <p:sldId id="527" r:id="rId60"/>
    <p:sldId id="528" r:id="rId61"/>
    <p:sldId id="543" r:id="rId62"/>
    <p:sldId id="544" r:id="rId63"/>
    <p:sldId id="545" r:id="rId64"/>
    <p:sldId id="546" r:id="rId65"/>
    <p:sldId id="538" r:id="rId66"/>
    <p:sldId id="547" r:id="rId67"/>
    <p:sldId id="535" r:id="rId68"/>
    <p:sldId id="537" r:id="rId69"/>
    <p:sldId id="548" r:id="rId70"/>
    <p:sldId id="549" r:id="rId71"/>
    <p:sldId id="391" r:id="rId72"/>
    <p:sldId id="500" r:id="rId73"/>
    <p:sldId id="393"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657601-1F85-FDD2-CFA6-7718A02C88C7}" name="Kristen Panella" initials="KP" userId="288e3cf0e6eaf439" providerId="Windows Live"/>
  <p188:author id="{19B7752A-7632-B1A0-B964-1DBC7B3E75D7}" name="Jaime Arango" initials="JA" userId="S::jarango@citiprogram.org::bac3d467-52b5-4dc4-8dcf-5f453c748f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garet Rankovic" initials="MR" lastIdx="13" clrIdx="0">
    <p:extLst>
      <p:ext uri="{19B8F6BF-5375-455C-9EA6-DF929625EA0E}">
        <p15:presenceInfo xmlns:p15="http://schemas.microsoft.com/office/powerpoint/2012/main" userId="S::mrankovic@citiprogram.org::430dfcd6-60f0-4769-9ba5-67efe0f8e3d8" providerId="AD"/>
      </p:ext>
    </p:extLst>
  </p:cmAuthor>
  <p:cmAuthor id="2" name="Jaime Arango" initials="JA" lastIdx="13" clrIdx="1">
    <p:extLst>
      <p:ext uri="{19B8F6BF-5375-455C-9EA6-DF929625EA0E}">
        <p15:presenceInfo xmlns:p15="http://schemas.microsoft.com/office/powerpoint/2012/main" userId="S::jarango@citiprogram.org::bac3d467-52b5-4dc4-8dcf-5f453c748f35" providerId="AD"/>
      </p:ext>
    </p:extLst>
  </p:cmAuthor>
  <p:cmAuthor id="3" name="HRP Consulting Group" initials="HRP" lastIdx="1" clrIdx="2">
    <p:extLst>
      <p:ext uri="{19B8F6BF-5375-455C-9EA6-DF929625EA0E}">
        <p15:presenceInfo xmlns:p15="http://schemas.microsoft.com/office/powerpoint/2012/main" userId="HRP Consulting Group" providerId="None"/>
      </p:ext>
    </p:extLst>
  </p:cmAuthor>
  <p:cmAuthor id="4" name="Raymond Longaray" initials="RL" lastIdx="1" clrIdx="3">
    <p:extLst>
      <p:ext uri="{19B8F6BF-5375-455C-9EA6-DF929625EA0E}">
        <p15:presenceInfo xmlns:p15="http://schemas.microsoft.com/office/powerpoint/2012/main" userId="S::rlongaray@citiprogram.org::ad9c103e-a0c1-4160-80e7-15be37acbe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F5B"/>
    <a:srgbClr val="856728"/>
    <a:srgbClr val="D4A43E"/>
    <a:srgbClr val="195173"/>
    <a:srgbClr val="24719F"/>
    <a:srgbClr val="757575"/>
    <a:srgbClr val="E3E3E3"/>
    <a:srgbClr val="3E3E3E"/>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86395"/>
  </p:normalViewPr>
  <p:slideViewPr>
    <p:cSldViewPr snapToGrid="0" snapToObjects="1">
      <p:cViewPr varScale="1">
        <p:scale>
          <a:sx n="48" d="100"/>
          <a:sy n="48" d="100"/>
        </p:scale>
        <p:origin x="840" y="3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6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omments/modernComment_190_27DA474.xml><?xml version="1.0" encoding="utf-8"?>
<p188:cmLst xmlns:a="http://schemas.openxmlformats.org/drawingml/2006/main" xmlns:r="http://schemas.openxmlformats.org/officeDocument/2006/relationships" xmlns:p188="http://schemas.microsoft.com/office/powerpoint/2018/8/main">
  <p188:cm id="{121388C2-102B-4C96-A2B2-16E35670077E}" authorId="{65657601-1F85-FDD2-CFA6-7718A02C88C7}" created="2022-01-03T16:59:01.014">
    <pc:sldMkLst xmlns:pc="http://schemas.microsoft.com/office/powerpoint/2013/main/command">
      <pc:docMk/>
      <pc:sldMk cId="41788532" sldId="400"/>
    </pc:sldMkLst>
    <p188:txBody>
      <a:bodyPr/>
      <a:lstStyle/>
      <a:p>
        <a:r>
          <a:rPr lang="en-US"/>
          <a:t>swapped fact finding and Analysis</a:t>
        </a:r>
      </a:p>
    </p188:txBody>
  </p188:cm>
</p188:cmLst>
</file>

<file path=ppt/comments/modernComment_191_A8CEA640.xml><?xml version="1.0" encoding="utf-8"?>
<p188:cmLst xmlns:a="http://schemas.openxmlformats.org/drawingml/2006/main" xmlns:r="http://schemas.openxmlformats.org/officeDocument/2006/relationships" xmlns:p188="http://schemas.microsoft.com/office/powerpoint/2018/8/main">
  <p188:cm id="{DEAA854B-DF90-8745-B506-8994987FE7A7}" authorId="{19B7752A-7632-B1A0-B964-1DBC7B3E75D7}" created="2021-12-17T15:45:27.435">
    <pc:sldMkLst xmlns:pc="http://schemas.microsoft.com/office/powerpoint/2013/main/command">
      <pc:docMk/>
      <pc:sldMk cId="2832115264" sldId="401"/>
    </pc:sldMkLst>
    <p188:replyLst>
      <p188:reply id="{6CFF5DB4-10B6-4C6D-8631-E24C7C68D438}" authorId="{65657601-1F85-FDD2-CFA6-7718A02C88C7}" created="2022-01-03T16:47:11.137">
        <p188:txBody>
          <a:bodyPr/>
          <a:lstStyle/>
          <a:p>
            <a:r>
              <a:rPr lang="en-US"/>
              <a:t>agreed added</a:t>
            </a:r>
          </a:p>
        </p188:txBody>
      </p188:reply>
    </p188:replyLst>
    <p188:txBody>
      <a:bodyPr/>
      <a:lstStyle/>
      <a:p>
        <a:r>
          <a:rPr lang="en-US"/>
          <a:t>Reviewer noted: Might add "near miss" just as an intro to that term as it is used a lot in our industry.</a:t>
        </a:r>
      </a:p>
    </p188:txBody>
  </p188:cm>
</p188:cmLst>
</file>

<file path=ppt/comments/modernComment_1DB_52462AAC.xml><?xml version="1.0" encoding="utf-8"?>
<p188:cmLst xmlns:a="http://schemas.openxmlformats.org/drawingml/2006/main" xmlns:r="http://schemas.openxmlformats.org/officeDocument/2006/relationships" xmlns:p188="http://schemas.microsoft.com/office/powerpoint/2018/8/main">
  <p188:cm id="{540B9766-CE87-D347-9737-7FCD446779BE}" authorId="{19B7752A-7632-B1A0-B964-1DBC7B3E75D7}" created="2021-10-15T11:25:49.277">
    <pc:sldMkLst xmlns:pc="http://schemas.microsoft.com/office/powerpoint/2013/main/command">
      <pc:docMk/>
      <pc:sldMk cId="1380330156" sldId="475"/>
    </pc:sldMkLst>
    <p188:replyLst>
      <p188:reply id="{7640460C-86C8-49CB-8185-3726C7550232}" authorId="{65657601-1F85-FDD2-CFA6-7718A02C88C7}" created="2021-10-15T12:30:47.716">
        <p188:txBody>
          <a:bodyPr/>
          <a:lstStyle/>
          <a:p>
            <a:r>
              <a:rPr lang="en-US"/>
              <a:t>I did not create these and its been so long I don't know where they came from.  Can we just use a iceburge from Shutter stock?</a:t>
            </a:r>
          </a:p>
        </p188:txBody>
      </p188:reply>
      <p188:reply id="{19E86FA6-93D8-4320-85CC-0F29DE7F1B19}" authorId="{65657601-1F85-FDD2-CFA6-7718A02C88C7}" created="2021-10-15T13:52:16.342">
        <p188:txBody>
          <a:bodyPr/>
          <a:lstStyle/>
          <a:p>
            <a:r>
              <a:rPr lang="en-US"/>
              <a:t>These are from reference #4</a:t>
            </a:r>
          </a:p>
        </p188:txBody>
      </p188:reply>
      <p188:reply id="{63EF4683-3AC3-4F3F-9C4F-38DF51CCA124}" authorId="{65657601-1F85-FDD2-CFA6-7718A02C88C7}" created="2022-01-03T16:47:51.150">
        <p188:txBody>
          <a:bodyPr/>
          <a:lstStyle/>
          <a:p>
            <a:r>
              <a:rPr lang="en-US"/>
              <a:t>I did not create them but cited my source</a:t>
            </a:r>
          </a:p>
        </p188:txBody>
      </p188:reply>
    </p188:replyLst>
    <p188:txBody>
      <a:bodyPr/>
      <a:lstStyle/>
      <a:p>
        <a:r>
          <a:rPr lang="en-US"/>
          <a:t>Can you confirm again you created these two images/graphics?  </a:t>
        </a:r>
      </a:p>
    </p188:txBody>
  </p188:cm>
</p188:cmLst>
</file>

<file path=ppt/comments/modernComment_1E0_E262D3D1.xml><?xml version="1.0" encoding="utf-8"?>
<p188:cmLst xmlns:a="http://schemas.openxmlformats.org/drawingml/2006/main" xmlns:r="http://schemas.openxmlformats.org/officeDocument/2006/relationships" xmlns:p188="http://schemas.microsoft.com/office/powerpoint/2018/8/main">
  <p188:cm id="{4176789B-1213-DF48-92FF-FE190D77A7CB}" authorId="{19B7752A-7632-B1A0-B964-1DBC7B3E75D7}" created="2021-11-29T13:54:12.902">
    <ac:deMkLst xmlns:ac="http://schemas.microsoft.com/office/drawing/2013/main/command">
      <pc:docMk xmlns:pc="http://schemas.microsoft.com/office/powerpoint/2013/main/command"/>
      <pc:sldMk xmlns:pc="http://schemas.microsoft.com/office/powerpoint/2013/main/command" cId="3798127569" sldId="480"/>
      <ac:spMk id="9" creationId="{822EB4BB-04D4-437E-8475-28294E188A95}"/>
    </ac:deMkLst>
    <p188:replyLst>
      <p188:reply id="{840F30CE-5F7C-4046-B81F-D9CA1086EB6B}" authorId="{65657601-1F85-FDD2-CFA6-7718A02C88C7}" created="2022-03-29T19:59:06.696">
        <p188:txBody>
          <a:bodyPr/>
          <a:lstStyle/>
          <a:p>
            <a:r>
              <a:rPr lang="en-US"/>
              <a:t>its ok</a:t>
            </a:r>
          </a:p>
        </p188:txBody>
      </p188:reply>
    </p188:replyLst>
    <p188:txBody>
      <a:bodyPr/>
      <a:lstStyle/>
      <a:p>
        <a:r>
          <a:rPr lang="en-US"/>
          <a:t>Minor tweaks.  I wasn’t really sure about the image but I left for now.
</a:t>
        </a:r>
      </a:p>
    </p188:txBody>
  </p188:cm>
  <p188:cm id="{DE9C9D66-BA22-ED44-9F01-A9067312C73B}" authorId="{19B7752A-7632-B1A0-B964-1DBC7B3E75D7}" created="2021-11-29T13:55:37.072">
    <pc:sldMkLst xmlns:pc="http://schemas.microsoft.com/office/powerpoint/2013/main/command">
      <pc:docMk/>
      <pc:sldMk cId="3798127569" sldId="480"/>
    </pc:sldMkLst>
    <p188:replyLst>
      <p188:reply id="{AF467E69-7E80-4779-B3C9-57AD2BC62F2B}" authorId="{65657601-1F85-FDD2-CFA6-7718A02C88C7}" created="2022-03-29T19:59:47.188">
        <p188:txBody>
          <a:bodyPr/>
          <a:lstStyle/>
          <a:p>
            <a:r>
              <a:rPr lang="en-US"/>
              <a:t>microsoft</a:t>
            </a:r>
          </a:p>
        </p188:txBody>
      </p188:reply>
    </p188:replyLst>
    <p188:txBody>
      <a:bodyPr/>
      <a:lstStyle/>
      <a:p>
        <a:r>
          <a:rPr lang="en-US"/>
          <a:t>Also can you identify the source of the graphic so we can make sure we can use?</a:t>
        </a:r>
      </a:p>
    </p188:txBody>
  </p188:cm>
</p188:cmLst>
</file>

<file path=ppt/comments/modernComment_1E8_58B29280.xml><?xml version="1.0" encoding="utf-8"?>
<p188:cmLst xmlns:a="http://schemas.openxmlformats.org/drawingml/2006/main" xmlns:r="http://schemas.openxmlformats.org/officeDocument/2006/relationships" xmlns:p188="http://schemas.microsoft.com/office/powerpoint/2018/8/main">
  <p188:cm id="{557728CA-46FC-D041-93C1-7702DC3C8B30}" authorId="{19B7752A-7632-B1A0-B964-1DBC7B3E75D7}" created="2021-12-17T15:40:44.056">
    <pc:sldMkLst xmlns:pc="http://schemas.microsoft.com/office/powerpoint/2013/main/command">
      <pc:docMk/>
      <pc:sldMk cId="41788532" sldId="400"/>
    </pc:sldMkLst>
    <p188:replyLst>
      <p188:reply id="{1E3E3D45-58F3-9A4D-B7FA-5822E06091C8}" authorId="{19B7752A-7632-B1A0-B964-1DBC7B3E75D7}" created="2021-12-17T15:41:04.675">
        <p188:txBody>
          <a:bodyPr/>
          <a:lstStyle/>
          <a:p>
            <a:r>
              <a:rPr lang="en-US"/>
              <a:t>They made the same comment on the slide in module 1’s presentation.</a:t>
            </a:r>
          </a:p>
        </p188:txBody>
      </p188:reply>
      <p188:reply id="{39D04401-C04D-4A40-B2F9-DDEDE8BCA659}" authorId="{65657601-1F85-FDD2-CFA6-7718A02C88C7}" created="2022-01-03T16:51:12.789">
        <p188:txBody>
          <a:bodyPr/>
          <a:lstStyle/>
          <a:p>
            <a:r>
              <a:rPr lang="en-US"/>
              <a:t>Agreed, I swapped them</a:t>
            </a:r>
          </a:p>
        </p188:txBody>
      </p188:reply>
    </p188:replyLst>
    <p188:txBody>
      <a:bodyPr/>
      <a:lstStyle/>
      <a:p>
        <a:r>
          <a:rPr lang="en-US"/>
          <a:t>The reviewer wondered if fact-finding might come before analysis?</a:t>
        </a:r>
      </a:p>
    </p188:txBody>
  </p188:cm>
</p188:cmLst>
</file>

<file path=ppt/comments/modernComment_1EA_F1BAB4CF.xml><?xml version="1.0" encoding="utf-8"?>
<p188:cmLst xmlns:a="http://schemas.openxmlformats.org/drawingml/2006/main" xmlns:r="http://schemas.openxmlformats.org/officeDocument/2006/relationships" xmlns:p188="http://schemas.microsoft.com/office/powerpoint/2018/8/main">
  <p188:cm id="{6DABBCCB-217A-FB48-826B-94D56209671C}" authorId="{19B7752A-7632-B1A0-B964-1DBC7B3E75D7}" created="2021-12-17T15:42:20.177">
    <pc:sldMkLst xmlns:pc="http://schemas.microsoft.com/office/powerpoint/2013/main/command">
      <pc:docMk/>
      <pc:sldMk cId="4055545039" sldId="490"/>
    </pc:sldMkLst>
    <p188:replyLst>
      <p188:reply id="{1998A000-04E1-4AF6-A947-5476DB5B4FE9}" authorId="{65657601-1F85-FDD2-CFA6-7718A02C88C7}" created="2022-01-03T16:55:38.292">
        <p188:txBody>
          <a:bodyPr/>
          <a:lstStyle/>
          <a:p>
            <a:r>
              <a:rPr lang="en-US"/>
              <a:t>added</a:t>
            </a:r>
          </a:p>
        </p188:txBody>
      </p188:reply>
    </p188:replyLst>
    <p188:txBody>
      <a:bodyPr/>
      <a:lstStyle/>
      <a:p>
        <a:r>
          <a:rPr lang="en-US"/>
          <a:t>The reviewer wondered if this slide could be enhanced with some bullet points of items to consider when answering these questions.</a:t>
        </a:r>
      </a:p>
    </p188:txBody>
  </p188:cm>
</p188:cmLst>
</file>

<file path=ppt/comments/modernComment_201_2E0E790B.xml><?xml version="1.0" encoding="utf-8"?>
<p188:cmLst xmlns:a="http://schemas.openxmlformats.org/drawingml/2006/main" xmlns:r="http://schemas.openxmlformats.org/officeDocument/2006/relationships" xmlns:p188="http://schemas.microsoft.com/office/powerpoint/2018/8/main">
  <p188:cm id="{A71675FB-5C5C-C848-9D0F-9B9D5DBB1D80}" authorId="{19B7752A-7632-B1A0-B964-1DBC7B3E75D7}" created="2021-11-29T16:03:28.723">
    <ac:deMkLst xmlns:ac="http://schemas.microsoft.com/office/drawing/2013/main/command">
      <pc:docMk xmlns:pc="http://schemas.microsoft.com/office/powerpoint/2013/main/command"/>
      <pc:sldMk xmlns:pc="http://schemas.microsoft.com/office/powerpoint/2013/main/command" cId="772700427" sldId="513"/>
      <ac:graphicFrameMk id="4" creationId="{F443AAAE-5D4F-494F-9EC6-4CA879AAD596}"/>
    </ac:deMkLst>
    <p188:replyLst>
      <p188:reply id="{07381BEA-0175-427B-A995-02117FAEBF4D}" authorId="{65657601-1F85-FDD2-CFA6-7718A02C88C7}" created="2021-12-09T20:42:37.221">
        <p188:txBody>
          <a:bodyPr/>
          <a:lstStyle/>
          <a:p>
            <a:r>
              <a:rPr lang="en-US"/>
              <a:t>revised</a:t>
            </a:r>
          </a:p>
        </p188:txBody>
      </p188:reply>
    </p188:replyLst>
    <p188:txBody>
      <a:bodyPr/>
      <a:lstStyle/>
      <a:p>
        <a:r>
          <a:rPr lang="en-US"/>
          <a:t>I wondered based on other slides whether the last bullet should be “injury/incident” (or “injury/property damage”) since if I recall in other slide decks this was the relationship.</a:t>
        </a:r>
      </a:p>
    </p188:txBody>
  </p188:cm>
</p188:cmLst>
</file>

<file path=ppt/comments/modernComment_203_EE1CF14A.xml><?xml version="1.0" encoding="utf-8"?>
<p188:cmLst xmlns:a="http://schemas.openxmlformats.org/drawingml/2006/main" xmlns:r="http://schemas.openxmlformats.org/officeDocument/2006/relationships" xmlns:p188="http://schemas.microsoft.com/office/powerpoint/2018/8/main">
  <p188:cm id="{2DBA16B4-9618-6D4C-A7FD-F62B9C1B5094}" authorId="{19B7752A-7632-B1A0-B964-1DBC7B3E75D7}" created="2021-11-29T16:58:31.354">
    <ac:deMkLst xmlns:ac="http://schemas.microsoft.com/office/drawing/2013/main/command">
      <pc:docMk xmlns:pc="http://schemas.microsoft.com/office/powerpoint/2013/main/command"/>
      <pc:sldMk xmlns:pc="http://schemas.microsoft.com/office/powerpoint/2013/main/command" cId="3994874186" sldId="515"/>
      <ac:graphicFrameMk id="3" creationId="{734601BE-378E-4BAD-8FCF-2E9066EBEE10}"/>
    </ac:deMkLst>
    <p188:txBody>
      <a:bodyPr/>
      <a:lstStyle/>
      <a:p>
        <a:r>
          <a:rPr lang="en-US"/>
          <a:t>Slight tweak to second box.</a:t>
        </a:r>
      </a:p>
    </p188:txBody>
  </p188:cm>
</p188:cmLst>
</file>

<file path=ppt/comments/modernComment_20A_6DFD6D40.xml><?xml version="1.0" encoding="utf-8"?>
<p188:cmLst xmlns:a="http://schemas.openxmlformats.org/drawingml/2006/main" xmlns:r="http://schemas.openxmlformats.org/officeDocument/2006/relationships" xmlns:p188="http://schemas.microsoft.com/office/powerpoint/2018/8/main">
  <p188:cm id="{64C04630-7FD5-624D-94CF-92C05EE236FE}" authorId="{19B7752A-7632-B1A0-B964-1DBC7B3E75D7}" created="2021-11-29T13:49:08.308">
    <ac:deMkLst xmlns:ac="http://schemas.microsoft.com/office/drawing/2013/main/command">
      <pc:docMk xmlns:pc="http://schemas.microsoft.com/office/powerpoint/2013/main/command"/>
      <pc:sldMk xmlns:pc="http://schemas.microsoft.com/office/powerpoint/2013/main/command" cId="1845325120" sldId="522"/>
      <ac:spMk id="9" creationId="{B7A93517-D781-41D7-A733-C44D4136B359}"/>
    </ac:deMkLst>
    <p188:replyLst>
      <p188:reply id="{6AAEE9DE-35F9-4D74-8C45-C46C3AFB718E}" authorId="{65657601-1F85-FDD2-CFA6-7718A02C88C7}" created="2022-03-29T19:56:03.088">
        <p188:txBody>
          <a:bodyPr/>
          <a:lstStyle/>
          <a:p>
            <a:r>
              <a:rPr lang="en-US"/>
              <a:t>Good idea</a:t>
            </a:r>
          </a:p>
        </p188:txBody>
      </p188:reply>
    </p188:replyLst>
    <p188:txBody>
      <a:bodyPr/>
      <a:lstStyle/>
      <a:p>
        <a:r>
          <a:rPr lang="en-US"/>
          <a:t>Rather than using temp employee 1 and 2, why don’t we give them fictitious names?  John and Mary or something in that space?</a:t>
        </a:r>
      </a:p>
    </p188:txBody>
  </p188:cm>
</p188:cmLst>
</file>

<file path=ppt/comments/modernComment_20B_48F79C23.xml><?xml version="1.0" encoding="utf-8"?>
<p188:cmLst xmlns:a="http://schemas.openxmlformats.org/drawingml/2006/main" xmlns:r="http://schemas.openxmlformats.org/officeDocument/2006/relationships" xmlns:p188="http://schemas.microsoft.com/office/powerpoint/2018/8/main">
  <p188:cm id="{77072BB9-7CE1-4E42-BEE8-2B0C52E79C78}" authorId="{19B7752A-7632-B1A0-B964-1DBC7B3E75D7}" created="2021-11-29T13:56:29.157">
    <pc:sldMkLst xmlns:pc="http://schemas.microsoft.com/office/powerpoint/2013/main/command">
      <pc:docMk/>
      <pc:sldMk cId="1224186915" sldId="523"/>
    </pc:sldMkLst>
    <p188:replyLst>
      <p188:reply id="{C3901024-A974-4A8C-A673-FFA938FE5307}" authorId="{65657601-1F85-FDD2-CFA6-7718A02C88C7}" created="2022-03-29T20:01:22.151">
        <p188:txBody>
          <a:bodyPr/>
          <a:lstStyle/>
          <a:p>
            <a:r>
              <a:rPr lang="en-US"/>
              <a:t>I took it</a:t>
            </a:r>
          </a:p>
        </p188:txBody>
      </p188:reply>
    </p188:replyLst>
    <p188:txBody>
      <a:bodyPr/>
      <a:lstStyle/>
      <a:p>
        <a:r>
          <a:rPr lang="en-US"/>
          <a:t>Can you tell us the source of the image so we can confirm ability to use?</a:t>
        </a:r>
      </a:p>
    </p188:txBody>
  </p188:cm>
  <p188:cm id="{8656DD0D-413F-A642-9765-E18876DA9DAA}" authorId="{19B7752A-7632-B1A0-B964-1DBC7B3E75D7}" created="2021-11-29T13:57:24.476">
    <pc:sldMkLst xmlns:pc="http://schemas.microsoft.com/office/powerpoint/2013/main/command">
      <pc:docMk/>
      <pc:sldMk cId="1224186915" sldId="523"/>
    </pc:sldMkLst>
    <p188:replyLst>
      <p188:reply id="{1A846457-7FBE-4BDC-A62A-FA5ED3F52B72}" authorId="{65657601-1F85-FDD2-CFA6-7718A02C88C7}" created="2022-03-29T20:01:29.631">
        <p188:txBody>
          <a:bodyPr/>
          <a:lstStyle/>
          <a:p>
            <a:r>
              <a:rPr lang="en-US"/>
              <a:t>revised</a:t>
            </a:r>
          </a:p>
        </p188:txBody>
      </p188:reply>
    </p188:replyLst>
    <p188:txBody>
      <a:bodyPr/>
      <a:lstStyle/>
      <a:p>
        <a:r>
          <a:rPr lang="en-US"/>
          <a:t>For the case do you want the chain to be either missing or broken?  I wasn’t sure about it being both.</a:t>
        </a:r>
      </a:p>
    </p188:txBody>
  </p188:cm>
</p188:cmLst>
</file>

<file path=ppt/comments/modernComment_20C_A6E2437C.xml><?xml version="1.0" encoding="utf-8"?>
<p188:cmLst xmlns:a="http://schemas.openxmlformats.org/drawingml/2006/main" xmlns:r="http://schemas.openxmlformats.org/officeDocument/2006/relationships" xmlns:p188="http://schemas.microsoft.com/office/powerpoint/2018/8/main">
  <p188:cm id="{DD3D6CA0-C5D3-A14E-8C03-93F6736D30E0}" authorId="{19B7752A-7632-B1A0-B964-1DBC7B3E75D7}" created="2021-11-29T13:58:47.931">
    <ac:deMkLst xmlns:ac="http://schemas.microsoft.com/office/drawing/2013/main/command">
      <pc:docMk xmlns:pc="http://schemas.microsoft.com/office/powerpoint/2013/main/command"/>
      <pc:sldMk xmlns:pc="http://schemas.microsoft.com/office/powerpoint/2013/main/command" cId="2799846268" sldId="524"/>
      <ac:spMk id="9" creationId="{822EB4BB-04D4-437E-8475-28294E188A95}"/>
    </ac:deMkLst>
    <p188:replyLst>
      <p188:reply id="{B089273E-2274-4D19-89AB-9B9128EB8243}" authorId="{65657601-1F85-FDD2-CFA6-7718A02C88C7}" created="2022-03-29T20:01:55.495">
        <p188:txBody>
          <a:bodyPr/>
          <a:lstStyle/>
          <a:p>
            <a:r>
              <a:rPr lang="en-US"/>
              <a:t>I took it</a:t>
            </a:r>
          </a:p>
        </p188:txBody>
      </p188:reply>
    </p188:replyLst>
    <p188:txBody>
      <a:bodyPr/>
      <a:lstStyle/>
      <a:p>
        <a:r>
          <a:rPr lang="en-US"/>
          <a:t>Minor tweak in paragraph.  Can you also tell us the source of the image so that we can determine if we can use?</a:t>
        </a:r>
      </a:p>
    </p188:txBody>
  </p188:cm>
</p188:cmLst>
</file>

<file path=ppt/comments/modernComment_20D_DC90882C.xml><?xml version="1.0" encoding="utf-8"?>
<p188:cmLst xmlns:a="http://schemas.openxmlformats.org/drawingml/2006/main" xmlns:r="http://schemas.openxmlformats.org/officeDocument/2006/relationships" xmlns:p188="http://schemas.microsoft.com/office/powerpoint/2018/8/main">
  <p188:cm id="{EB6092BE-15DF-4C49-B7DF-D740BAC25E69}" authorId="{19B7752A-7632-B1A0-B964-1DBC7B3E75D7}" created="2021-11-29T14:01:50.932">
    <ac:deMkLst xmlns:ac="http://schemas.microsoft.com/office/drawing/2013/main/command">
      <pc:docMk xmlns:pc="http://schemas.microsoft.com/office/powerpoint/2013/main/command"/>
      <pc:sldMk xmlns:pc="http://schemas.microsoft.com/office/powerpoint/2013/main/command" cId="3700459564" sldId="525"/>
      <ac:spMk id="4" creationId="{853F387F-8791-B543-A6AF-FDA7AAFE1C9E}"/>
    </ac:deMkLst>
    <p188:replyLst>
      <p188:reply id="{D51D9ABD-7FA6-574A-BE97-6451BC297EAD}" authorId="{19B7752A-7632-B1A0-B964-1DBC7B3E75D7}" created="2021-11-29T14:02:28.484">
        <p188:txBody>
          <a:bodyPr/>
          <a:lstStyle/>
          <a:p>
            <a:r>
              <a:rPr lang="en-US"/>
              <a:t>Also minor text tweaks in list.</a:t>
            </a:r>
          </a:p>
        </p188:txBody>
      </p188:reply>
      <p188:reply id="{9022C5DE-64F3-4F18-8C42-D3801E4FD95B}" authorId="{65657601-1F85-FDD2-CFA6-7718A02C88C7}" created="2022-03-29T20:02:16.193">
        <p188:txBody>
          <a:bodyPr/>
          <a:lstStyle/>
          <a:p>
            <a:r>
              <a:rPr lang="en-US"/>
              <a:t>ok</a:t>
            </a:r>
          </a:p>
        </p188:txBody>
      </p188:reply>
    </p188:replyLst>
    <p188:txBody>
      <a:bodyPr/>
      <a:lstStyle/>
      <a:p>
        <a:r>
          <a:rPr lang="en-US"/>
          <a:t>Revised layout for consideration
</a:t>
        </a:r>
      </a:p>
    </p188:txBody>
  </p188:cm>
</p188:cmLst>
</file>

<file path=ppt/comments/modernComment_20E_E0624AB0.xml><?xml version="1.0" encoding="utf-8"?>
<p188:cmLst xmlns:a="http://schemas.openxmlformats.org/drawingml/2006/main" xmlns:r="http://schemas.openxmlformats.org/officeDocument/2006/relationships" xmlns:p188="http://schemas.microsoft.com/office/powerpoint/2018/8/main">
  <p188:cm id="{450E658F-FBF8-2E4E-B1A2-CF686138FEDC}" authorId="{19B7752A-7632-B1A0-B964-1DBC7B3E75D7}" created="2021-11-29T14:05:59.943">
    <pc:sldMkLst xmlns:pc="http://schemas.microsoft.com/office/powerpoint/2013/main/command">
      <pc:docMk/>
      <pc:sldMk cId="3764538032" sldId="526"/>
    </pc:sldMkLst>
    <p188:replyLst>
      <p188:reply id="{C369AE0C-3212-4C1C-AB56-8C7E3DCF93C0}" authorId="{65657601-1F85-FDD2-CFA6-7718A02C88C7}" created="2022-03-29T20:04:05.288">
        <p188:txBody>
          <a:bodyPr/>
          <a:lstStyle/>
          <a:p>
            <a:r>
              <a:rPr lang="en-US"/>
              <a:t>I agree, I changed to programs</a:t>
            </a:r>
          </a:p>
        </p188:txBody>
      </p188:reply>
    </p188:replyLst>
    <p188:txBody>
      <a:bodyPr/>
      <a:lstStyle/>
      <a:p>
        <a:r>
          <a:rPr lang="en-US"/>
          <a:t>I was confused by the term “regulations” in the question.  </a:t>
        </a:r>
      </a:p>
    </p188:txBody>
  </p188:cm>
</p188:cmLst>
</file>

<file path=ppt/comments/modernComment_20F_184E4F58.xml><?xml version="1.0" encoding="utf-8"?>
<p188:cmLst xmlns:a="http://schemas.openxmlformats.org/drawingml/2006/main" xmlns:r="http://schemas.openxmlformats.org/officeDocument/2006/relationships" xmlns:p188="http://schemas.microsoft.com/office/powerpoint/2018/8/main">
  <p188:cm id="{853565B6-B350-7F47-8A92-4DFFABB1BD65}" authorId="{19B7752A-7632-B1A0-B964-1DBC7B3E75D7}" created="2021-11-29T14:12:55.375">
    <ac:deMkLst xmlns:ac="http://schemas.microsoft.com/office/drawing/2013/main/command">
      <pc:docMk xmlns:pc="http://schemas.microsoft.com/office/powerpoint/2013/main/command"/>
      <pc:sldMk xmlns:pc="http://schemas.microsoft.com/office/powerpoint/2013/main/command" cId="407785304" sldId="527"/>
      <ac:graphicFrameMk id="4" creationId="{F443AAAE-5D4F-494F-9EC6-4CA879AAD596}"/>
    </ac:deMkLst>
    <p188:replyLst>
      <p188:reply id="{2BB8B60A-9A81-402B-AF1A-8EAFBF596D6B}" authorId="{65657601-1F85-FDD2-CFA6-7718A02C88C7}" created="2022-03-29T20:04:15.785">
        <p188:txBody>
          <a:bodyPr/>
          <a:lstStyle/>
          <a:p>
            <a:r>
              <a:rPr lang="en-US"/>
              <a:t>ok</a:t>
            </a:r>
          </a:p>
        </p188:txBody>
      </p188:reply>
    </p188:replyLst>
    <p188:txBody>
      <a:bodyPr/>
      <a:lstStyle/>
      <a:p>
        <a:r>
          <a:rPr lang="en-US"/>
          <a:t>Minor tweaks to the paragraph. </a:t>
        </a:r>
      </a:p>
    </p188:txBody>
  </p188:cm>
</p188:cmLst>
</file>

<file path=ppt/comments/modernComment_213_A803D63E.xml><?xml version="1.0" encoding="utf-8"?>
<p188:cmLst xmlns:a="http://schemas.openxmlformats.org/drawingml/2006/main" xmlns:r="http://schemas.openxmlformats.org/officeDocument/2006/relationships" xmlns:p188="http://schemas.microsoft.com/office/powerpoint/2018/8/main">
  <p188:cm id="{E36C96A3-CA95-5043-A5E1-F0ACF0E9184B}" authorId="{19B7752A-7632-B1A0-B964-1DBC7B3E75D7}" created="2021-11-29T13:36:19.749">
    <pc:sldMkLst xmlns:pc="http://schemas.microsoft.com/office/powerpoint/2013/main/command">
      <pc:docMk/>
      <pc:sldMk cId="41788532" sldId="400"/>
    </pc:sldMkLst>
    <p188:replyLst>
      <p188:reply id="{85A7C5BA-2DDA-4D97-877B-226C73301E6D}" authorId="{65657601-1F85-FDD2-CFA6-7718A02C88C7}" created="2022-03-29T19:55:16.930">
        <p188:txBody>
          <a:bodyPr/>
          <a:lstStyle/>
          <a:p>
            <a:r>
              <a:rPr lang="en-US"/>
              <a:t>I took this picture.  I would like to highlight the condition of the forklift. However, if we need a stock photo I can live with it. </a:t>
            </a:r>
          </a:p>
        </p188:txBody>
      </p188:reply>
    </p188:replyLst>
    <p188:txBody>
      <a:bodyPr/>
      <a:lstStyle/>
      <a:p>
        <a:r>
          <a:rPr lang="en-US"/>
          <a:t>Can you tell me the source of this image?  We need to identify whether we can use etc.  If there’s any question about usage, we have a Shutterstock account that you could search and give me the URL of any images and I’ll capture.</a:t>
        </a:r>
      </a:p>
    </p188:txBody>
  </p188:cm>
  <p188:cm id="{5A0C919B-7AA9-3D49-9601-CC7B6EE556FE}" authorId="{19B7752A-7632-B1A0-B964-1DBC7B3E75D7}" created="2021-11-29T13:48:10.522">
    <pc:sldMkLst xmlns:pc="http://schemas.microsoft.com/office/powerpoint/2013/main/command">
      <pc:docMk/>
      <pc:sldMk cId="41788532" sldId="400"/>
    </pc:sldMkLst>
    <p188:replyLst>
      <p188:reply id="{A5E2B75C-7F8E-42F1-BF33-4AF9C1CB66FE}" authorId="{65657601-1F85-FDD2-CFA6-7718A02C88C7}" created="2022-03-29T20:06:49.715">
        <p188:txBody>
          <a:bodyPr/>
          <a:lstStyle/>
          <a:p>
            <a:r>
              <a:rPr lang="en-US"/>
              <a:t>I have mentioned forklift accidents several times in the earlier modules </a:t>
            </a:r>
          </a:p>
        </p188:txBody>
      </p188:reply>
    </p188:replyLst>
    <p188:txBody>
      <a:bodyPr/>
      <a:lstStyle/>
      <a:p>
        <a:r>
          <a:rPr lang="en-US"/>
          <a:t>Given that our audience is heavily higher ed and then followed by medical facilities etc. I did wonder if perhaps there might be accident examples that might be more familiar to them?</a:t>
        </a:r>
      </a:p>
    </p188:txBody>
  </p188:cm>
</p188:cmLst>
</file>

<file path=ppt/comments/modernComment_21C_815FE26D.xml><?xml version="1.0" encoding="utf-8"?>
<p188:cmLst xmlns:a="http://schemas.openxmlformats.org/drawingml/2006/main" xmlns:r="http://schemas.openxmlformats.org/officeDocument/2006/relationships" xmlns:p188="http://schemas.microsoft.com/office/powerpoint/2018/8/main">
  <p188:cm id="{EAE4A918-2C8E-1641-BDB8-FB406E2A62A9}" authorId="{19B7752A-7632-B1A0-B964-1DBC7B3E75D7}" created="2021-11-29T13:50:00.660">
    <ac:deMkLst xmlns:ac="http://schemas.microsoft.com/office/drawing/2013/main/command">
      <pc:docMk xmlns:pc="http://schemas.microsoft.com/office/powerpoint/2013/main/command"/>
      <pc:sldMk xmlns:pc="http://schemas.microsoft.com/office/powerpoint/2013/main/command" cId="2170544749" sldId="540"/>
      <ac:spMk id="9" creationId="{B7A93517-D781-41D7-A733-C44D4136B359}"/>
    </ac:deMkLst>
    <p188:replyLst>
      <p188:reply id="{8C16BE55-8394-4C4D-A57C-DF7ABC878F27}" authorId="{19B7752A-7632-B1A0-B964-1DBC7B3E75D7}" created="2021-11-29T13:52:39.149">
        <p188:txBody>
          <a:bodyPr/>
          <a:lstStyle/>
          <a:p>
            <a:r>
              <a:rPr lang="en-US"/>
              <a:t>Also it sounded from paragraph 2 that the foot was not just crushed but amputated by the forklift but paragraph 1 just notes crush.</a:t>
            </a:r>
          </a:p>
        </p188:txBody>
      </p188:reply>
      <p188:reply id="{F18D89BC-6B8A-4717-8C35-858479664E04}" authorId="{65657601-1F85-FDD2-CFA6-7718A02C88C7}" created="2022-03-29T19:58:53.063">
        <p188:txBody>
          <a:bodyPr/>
          <a:lstStyle/>
          <a:p>
            <a:r>
              <a:rPr lang="en-US"/>
              <a:t>revised</a:t>
            </a:r>
          </a:p>
        </p188:txBody>
      </p188:reply>
    </p188:replyLst>
    <p188:txBody>
      <a:bodyPr/>
      <a:lstStyle/>
      <a:p>
        <a:r>
          <a:rPr lang="en-US"/>
          <a:t>Tweaked slightly.  Additional revisions needed based on notes from earlier slides.</a:t>
        </a:r>
      </a:p>
    </p188:txBody>
  </p188:cm>
</p188:cmLst>
</file>

<file path=ppt/comments/modernComment_21D_383CDCD8.xml><?xml version="1.0" encoding="utf-8"?>
<p188:cmLst xmlns:a="http://schemas.openxmlformats.org/drawingml/2006/main" xmlns:r="http://schemas.openxmlformats.org/officeDocument/2006/relationships" xmlns:p188="http://schemas.microsoft.com/office/powerpoint/2018/8/main">
  <p188:cm id="{846F8325-632C-4544-9AFB-1B7B96A1FA01}" authorId="{19B7752A-7632-B1A0-B964-1DBC7B3E75D7}" created="2021-11-29T13:55:20.072">
    <pc:sldMkLst xmlns:pc="http://schemas.microsoft.com/office/powerpoint/2013/main/command">
      <pc:docMk/>
      <pc:sldMk cId="333596067" sldId="502"/>
    </pc:sldMkLst>
    <p188:replyLst>
      <p188:reply id="{7BBE8ECB-856C-4B1C-AE7B-09F8D15A44DE}" authorId="{65657601-1F85-FDD2-CFA6-7718A02C88C7}" created="2022-03-29T20:00:00.260">
        <p188:txBody>
          <a:bodyPr/>
          <a:lstStyle/>
          <a:p>
            <a:r>
              <a:rPr lang="en-US"/>
              <a:t>I took it</a:t>
            </a:r>
          </a:p>
        </p188:txBody>
      </p188:reply>
      <p188:reply id="{94EB1A94-B0E5-49E7-8676-CF973641EF73}" authorId="{65657601-1F85-FDD2-CFA6-7718A02C88C7}" created="2022-03-29T20:00:24.394">
        <p188:txBody>
          <a:bodyPr/>
          <a:lstStyle/>
          <a:p>
            <a:r>
              <a:rPr lang="en-US"/>
              <a:t>I made sure there was no company name in any of the images</a:t>
            </a:r>
          </a:p>
        </p188:txBody>
      </p188:reply>
    </p188:replyLst>
    <p188:txBody>
      <a:bodyPr/>
      <a:lstStyle/>
      <a:p>
        <a:r>
          <a:rPr lang="en-US"/>
          <a:t>Can you identify the source of the image so that we can determine if we can use?</a:t>
        </a:r>
      </a:p>
    </p188:txBody>
  </p188:cm>
</p188:cmLst>
</file>

<file path=ppt/comments/modernComment_21E_208D69C5.xml><?xml version="1.0" encoding="utf-8"?>
<p188:cmLst xmlns:a="http://schemas.openxmlformats.org/drawingml/2006/main" xmlns:r="http://schemas.openxmlformats.org/officeDocument/2006/relationships" xmlns:p188="http://schemas.microsoft.com/office/powerpoint/2018/8/main">
  <p188:cm id="{A195E961-5D98-5A45-B4BE-D71612D8477F}" authorId="{19B7752A-7632-B1A0-B964-1DBC7B3E75D7}" created="2021-11-29T14:04:36.589">
    <pc:sldMkLst xmlns:pc="http://schemas.microsoft.com/office/powerpoint/2013/main/command">
      <pc:docMk/>
      <pc:sldMk cId="772700427" sldId="503"/>
    </pc:sldMkLst>
    <p188:replyLst>
      <p188:reply id="{0F9AA7B6-28AC-4882-9A08-B13012038726}" authorId="{65657601-1F85-FDD2-CFA6-7718A02C88C7}" created="2022-03-29T20:03:23.638">
        <p188:txBody>
          <a:bodyPr/>
          <a:lstStyle/>
          <a:p>
            <a:r>
              <a:rPr lang="en-US"/>
              <a:t>I can speak to that, I will touch on some important items that should be reviewed in forklift training.</a:t>
            </a:r>
          </a:p>
        </p188:txBody>
      </p188:reply>
    </p188:replyLst>
    <p188:txBody>
      <a:bodyPr/>
      <a:lstStyle/>
      <a:p>
        <a:r>
          <a:rPr lang="en-US"/>
          <a:t>I wondered if the learners would need more information about what was covered in the training program that employee 1 didn’t follow.</a:t>
        </a:r>
      </a:p>
    </p188:txBody>
  </p188:cm>
</p188:cmLst>
</file>

<file path=ppt/comments/modernComment_21F_A53A9B4F.xml><?xml version="1.0" encoding="utf-8"?>
<p188:cmLst xmlns:a="http://schemas.openxmlformats.org/drawingml/2006/main" xmlns:r="http://schemas.openxmlformats.org/officeDocument/2006/relationships" xmlns:p188="http://schemas.microsoft.com/office/powerpoint/2018/8/main">
  <p188:cm id="{A92301BC-C67A-9245-A2A3-20F3B0DC27C4}" authorId="{19B7752A-7632-B1A0-B964-1DBC7B3E75D7}" created="2021-11-29T14:13:53.459">
    <pc:sldMkLst xmlns:pc="http://schemas.microsoft.com/office/powerpoint/2013/main/command">
      <pc:docMk/>
      <pc:sldMk cId="3534707899" sldId="519"/>
    </pc:sldMkLst>
    <p188:replyLst>
      <p188:reply id="{13EBFF2C-2C6B-423D-B1E1-40AAFD20B9DE}" authorId="{65657601-1F85-FDD2-CFA6-7718A02C88C7}" created="2022-03-29T20:05:37.092">
        <p188:txBody>
          <a:bodyPr/>
          <a:lstStyle/>
          <a:p>
            <a:r>
              <a:rPr lang="en-US"/>
              <a:t>The numbers indicate the number of Corrective Actions recommended.  Meaning from this accident 9 corrective actions were recommended</a:t>
            </a:r>
          </a:p>
        </p188:txBody>
      </p188:reply>
    </p188:replyLst>
    <p188:txBody>
      <a:bodyPr/>
      <a:lstStyle/>
      <a:p>
        <a:r>
          <a:rPr lang="en-US"/>
          <a:t>Are the numbers needed (that is should it be noted as a sequence)?  </a:t>
        </a:r>
      </a:p>
    </p188:txBody>
  </p188:cm>
  <p188:cm id="{96E0F997-1DBD-3F47-BF47-6ABFED4D91D8}" authorId="{19B7752A-7632-B1A0-B964-1DBC7B3E75D7}" created="2021-11-29T14:16:20.879">
    <ac:deMkLst xmlns:ac="http://schemas.microsoft.com/office/drawing/2013/main/command">
      <pc:docMk xmlns:pc="http://schemas.microsoft.com/office/powerpoint/2013/main/command"/>
      <pc:sldMk xmlns:pc="http://schemas.microsoft.com/office/powerpoint/2013/main/command" cId="2772081487" sldId="543"/>
      <ac:spMk id="6" creationId="{B26F0262-9012-4DD8-9207-9F648D8A3299}"/>
    </ac:deMkLst>
    <p188:replyLst>
      <p188:reply id="{A6146013-CD9F-46C5-98B1-9A88F38F32BD}" authorId="{65657601-1F85-FDD2-CFA6-7718A02C88C7}" created="2022-03-29T20:08:07.109">
        <p188:txBody>
          <a:bodyPr/>
          <a:lstStyle/>
          <a:p>
            <a:r>
              <a:rPr lang="en-US"/>
              <a:t>Yes on slide 12</a:t>
            </a:r>
          </a:p>
        </p188:txBody>
      </p188:reply>
    </p188:replyLst>
    <p188:txBody>
      <a:bodyPr/>
      <a:lstStyle/>
      <a:p>
        <a:r>
          <a:rPr lang="en-US"/>
          <a:t>I don’t think the Forklift Training program was mentioned earlier in the scenario.  </a:t>
        </a:r>
      </a:p>
    </p188:txBody>
  </p188:cm>
</p188:cmLst>
</file>

<file path=ppt/diagrams/_rels/data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53BA8E-5EC9-4E0E-BA75-868383239800}"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23BC5A1A-13CC-4111-BF81-542156B7B745}">
      <dgm:prSet/>
      <dgm:spPr/>
      <dgm:t>
        <a:bodyPr/>
        <a:lstStyle/>
        <a:p>
          <a:r>
            <a:rPr lang="en-US"/>
            <a:t>The goals of accident investigation are:</a:t>
          </a:r>
        </a:p>
      </dgm:t>
    </dgm:pt>
    <dgm:pt modelId="{98496494-982A-4D40-9915-2F0EEBDDF299}" type="parTrans" cxnId="{7CA646EE-F5F6-425C-99EC-D615CE7A21CE}">
      <dgm:prSet/>
      <dgm:spPr/>
      <dgm:t>
        <a:bodyPr/>
        <a:lstStyle/>
        <a:p>
          <a:endParaRPr lang="en-US"/>
        </a:p>
      </dgm:t>
    </dgm:pt>
    <dgm:pt modelId="{BB0BDD4F-A8BD-40A5-87ED-18B4058BB52D}" type="sibTrans" cxnId="{7CA646EE-F5F6-425C-99EC-D615CE7A21CE}">
      <dgm:prSet/>
      <dgm:spPr/>
      <dgm:t>
        <a:bodyPr/>
        <a:lstStyle/>
        <a:p>
          <a:endParaRPr lang="en-US"/>
        </a:p>
      </dgm:t>
    </dgm:pt>
    <dgm:pt modelId="{BDC23F8B-4AF3-41F4-B6CE-4AF196BACC0A}">
      <dgm:prSet/>
      <dgm:spPr/>
      <dgm:t>
        <a:bodyPr/>
        <a:lstStyle/>
        <a:p>
          <a:r>
            <a:rPr lang="en-US"/>
            <a:t>Determine/find the root cause(s)</a:t>
          </a:r>
        </a:p>
      </dgm:t>
    </dgm:pt>
    <dgm:pt modelId="{AB04805D-28FD-482A-AE61-05699DDF1598}" type="parTrans" cxnId="{D9F12AEE-0EC9-4C5E-A960-9965C85BD4E1}">
      <dgm:prSet/>
      <dgm:spPr/>
      <dgm:t>
        <a:bodyPr/>
        <a:lstStyle/>
        <a:p>
          <a:endParaRPr lang="en-US"/>
        </a:p>
      </dgm:t>
    </dgm:pt>
    <dgm:pt modelId="{9360C82C-1E24-4EAF-BDAB-C2AD3AC526E2}" type="sibTrans" cxnId="{D9F12AEE-0EC9-4C5E-A960-9965C85BD4E1}">
      <dgm:prSet/>
      <dgm:spPr/>
      <dgm:t>
        <a:bodyPr/>
        <a:lstStyle/>
        <a:p>
          <a:endParaRPr lang="en-US"/>
        </a:p>
      </dgm:t>
    </dgm:pt>
    <dgm:pt modelId="{A5742AA9-F755-4F4C-BAD7-6365F825E020}">
      <dgm:prSet/>
      <dgm:spPr/>
      <dgm:t>
        <a:bodyPr/>
        <a:lstStyle/>
        <a:p>
          <a:r>
            <a:rPr lang="en-US"/>
            <a:t>Take the appropriate corrective action(s)</a:t>
          </a:r>
        </a:p>
      </dgm:t>
    </dgm:pt>
    <dgm:pt modelId="{B54FD516-0D0A-4C21-845D-6E8AA1316737}" type="parTrans" cxnId="{4A0574E4-C069-458B-B4E7-08C935B7DF54}">
      <dgm:prSet/>
      <dgm:spPr/>
      <dgm:t>
        <a:bodyPr/>
        <a:lstStyle/>
        <a:p>
          <a:endParaRPr lang="en-US"/>
        </a:p>
      </dgm:t>
    </dgm:pt>
    <dgm:pt modelId="{2219407C-5370-4184-83C7-0CBC6AF1DDD3}" type="sibTrans" cxnId="{4A0574E4-C069-458B-B4E7-08C935B7DF54}">
      <dgm:prSet/>
      <dgm:spPr/>
      <dgm:t>
        <a:bodyPr/>
        <a:lstStyle/>
        <a:p>
          <a:endParaRPr lang="en-US"/>
        </a:p>
      </dgm:t>
    </dgm:pt>
    <dgm:pt modelId="{EFF50696-C100-4626-B9C8-1039FBE637CF}">
      <dgm:prSet/>
      <dgm:spPr/>
      <dgm:t>
        <a:bodyPr/>
        <a:lstStyle/>
        <a:p>
          <a:r>
            <a:rPr lang="en-US"/>
            <a:t>Prevent a similar accident/incident from happening  again</a:t>
          </a:r>
        </a:p>
      </dgm:t>
    </dgm:pt>
    <dgm:pt modelId="{DB4D93F8-21ED-4326-9B7F-683D787BC0F1}" type="parTrans" cxnId="{3B72BAFE-567B-4903-99D9-6EBF9BCCDEEF}">
      <dgm:prSet/>
      <dgm:spPr/>
      <dgm:t>
        <a:bodyPr/>
        <a:lstStyle/>
        <a:p>
          <a:endParaRPr lang="en-US"/>
        </a:p>
      </dgm:t>
    </dgm:pt>
    <dgm:pt modelId="{FF6FE389-612E-4D4C-9783-162F56A04B56}" type="sibTrans" cxnId="{3B72BAFE-567B-4903-99D9-6EBF9BCCDEEF}">
      <dgm:prSet/>
      <dgm:spPr/>
      <dgm:t>
        <a:bodyPr/>
        <a:lstStyle/>
        <a:p>
          <a:endParaRPr lang="en-US"/>
        </a:p>
      </dgm:t>
    </dgm:pt>
    <dgm:pt modelId="{76599E68-23FE-4B06-9DED-ACEB04A9C1C4}">
      <dgm:prSet/>
      <dgm:spPr/>
      <dgm:t>
        <a:bodyPr/>
        <a:lstStyle/>
        <a:p>
          <a:r>
            <a:rPr lang="en-US" dirty="0"/>
            <a:t>No accident investigation has ever changed what has already happened</a:t>
          </a:r>
        </a:p>
      </dgm:t>
    </dgm:pt>
    <dgm:pt modelId="{C8FA761F-4B1C-4889-AD4B-0E02A2E82490}" type="parTrans" cxnId="{97E48DDB-C341-498A-8993-9E380C87E3CD}">
      <dgm:prSet/>
      <dgm:spPr/>
      <dgm:t>
        <a:bodyPr/>
        <a:lstStyle/>
        <a:p>
          <a:endParaRPr lang="en-US"/>
        </a:p>
      </dgm:t>
    </dgm:pt>
    <dgm:pt modelId="{28E7C5E4-7DE0-48FB-A54E-88168CA0B34E}" type="sibTrans" cxnId="{97E48DDB-C341-498A-8993-9E380C87E3CD}">
      <dgm:prSet/>
      <dgm:spPr/>
      <dgm:t>
        <a:bodyPr/>
        <a:lstStyle/>
        <a:p>
          <a:endParaRPr lang="en-US"/>
        </a:p>
      </dgm:t>
    </dgm:pt>
    <dgm:pt modelId="{13A5C1F4-7A1C-4668-823D-23C1DF17D9E0}">
      <dgm:prSet/>
      <dgm:spPr/>
      <dgm:t>
        <a:bodyPr/>
        <a:lstStyle/>
        <a:p>
          <a:r>
            <a:rPr lang="en-US" dirty="0"/>
            <a:t>Accident investigation should NOT assign blame - it should identify breakdowns in the  safety process</a:t>
          </a:r>
        </a:p>
      </dgm:t>
    </dgm:pt>
    <dgm:pt modelId="{16FD094B-5BC3-4360-B3D7-4D112C53CA67}" type="parTrans" cxnId="{AF4D5129-AA66-4462-8310-AC0638AC1BD8}">
      <dgm:prSet/>
      <dgm:spPr/>
      <dgm:t>
        <a:bodyPr/>
        <a:lstStyle/>
        <a:p>
          <a:endParaRPr lang="en-US"/>
        </a:p>
      </dgm:t>
    </dgm:pt>
    <dgm:pt modelId="{8BC8BFFF-82C6-44B4-A188-D9F3DE40385E}" type="sibTrans" cxnId="{AF4D5129-AA66-4462-8310-AC0638AC1BD8}">
      <dgm:prSet/>
      <dgm:spPr/>
      <dgm:t>
        <a:bodyPr/>
        <a:lstStyle/>
        <a:p>
          <a:endParaRPr lang="en-US"/>
        </a:p>
      </dgm:t>
    </dgm:pt>
    <dgm:pt modelId="{613E8F44-C659-4BED-A919-9A81054BFF85}" type="pres">
      <dgm:prSet presAssocID="{6E53BA8E-5EC9-4E0E-BA75-868383239800}" presName="Name0" presStyleCnt="0">
        <dgm:presLayoutVars>
          <dgm:dir/>
          <dgm:animLvl val="lvl"/>
          <dgm:resizeHandles val="exact"/>
        </dgm:presLayoutVars>
      </dgm:prSet>
      <dgm:spPr/>
    </dgm:pt>
    <dgm:pt modelId="{491D8727-0C3A-48F2-9D59-B05D1F1CF97E}" type="pres">
      <dgm:prSet presAssocID="{13A5C1F4-7A1C-4668-823D-23C1DF17D9E0}" presName="boxAndChildren" presStyleCnt="0"/>
      <dgm:spPr/>
    </dgm:pt>
    <dgm:pt modelId="{98BA6736-D9A5-4EA0-9686-D3F174C91C1A}" type="pres">
      <dgm:prSet presAssocID="{13A5C1F4-7A1C-4668-823D-23C1DF17D9E0}" presName="parentTextBox" presStyleLbl="node1" presStyleIdx="0" presStyleCnt="3"/>
      <dgm:spPr/>
    </dgm:pt>
    <dgm:pt modelId="{EEA67EE9-C910-4080-BFA9-055AC8BE46B2}" type="pres">
      <dgm:prSet presAssocID="{28E7C5E4-7DE0-48FB-A54E-88168CA0B34E}" presName="sp" presStyleCnt="0"/>
      <dgm:spPr/>
    </dgm:pt>
    <dgm:pt modelId="{712DDA82-FF58-4044-9F16-DE53A2C907CD}" type="pres">
      <dgm:prSet presAssocID="{76599E68-23FE-4B06-9DED-ACEB04A9C1C4}" presName="arrowAndChildren" presStyleCnt="0"/>
      <dgm:spPr/>
    </dgm:pt>
    <dgm:pt modelId="{2A5EA9CB-62CE-4733-9F36-F152AAD6DF92}" type="pres">
      <dgm:prSet presAssocID="{76599E68-23FE-4B06-9DED-ACEB04A9C1C4}" presName="parentTextArrow" presStyleLbl="node1" presStyleIdx="1" presStyleCnt="3"/>
      <dgm:spPr/>
    </dgm:pt>
    <dgm:pt modelId="{6CD5C26C-7D38-4F32-B259-B9519F22B3C8}" type="pres">
      <dgm:prSet presAssocID="{BB0BDD4F-A8BD-40A5-87ED-18B4058BB52D}" presName="sp" presStyleCnt="0"/>
      <dgm:spPr/>
    </dgm:pt>
    <dgm:pt modelId="{E83CC49C-1BCE-4641-81D4-FB0117E72801}" type="pres">
      <dgm:prSet presAssocID="{23BC5A1A-13CC-4111-BF81-542156B7B745}" presName="arrowAndChildren" presStyleCnt="0"/>
      <dgm:spPr/>
    </dgm:pt>
    <dgm:pt modelId="{0CDA528F-ADC9-4510-9B2F-040D49AD9601}" type="pres">
      <dgm:prSet presAssocID="{23BC5A1A-13CC-4111-BF81-542156B7B745}" presName="parentTextArrow" presStyleLbl="node1" presStyleIdx="1" presStyleCnt="3"/>
      <dgm:spPr/>
    </dgm:pt>
    <dgm:pt modelId="{B759372D-8339-4C18-92B8-660FC653338B}" type="pres">
      <dgm:prSet presAssocID="{23BC5A1A-13CC-4111-BF81-542156B7B745}" presName="arrow" presStyleLbl="node1" presStyleIdx="2" presStyleCnt="3"/>
      <dgm:spPr/>
    </dgm:pt>
    <dgm:pt modelId="{870807F3-8730-4D72-BEB0-7E5855FEA026}" type="pres">
      <dgm:prSet presAssocID="{23BC5A1A-13CC-4111-BF81-542156B7B745}" presName="descendantArrow" presStyleCnt="0"/>
      <dgm:spPr/>
    </dgm:pt>
    <dgm:pt modelId="{266122F4-A4C3-497E-BBF7-2D812AD7C0C3}" type="pres">
      <dgm:prSet presAssocID="{BDC23F8B-4AF3-41F4-B6CE-4AF196BACC0A}" presName="childTextArrow" presStyleLbl="fgAccFollowNode1" presStyleIdx="0" presStyleCnt="3">
        <dgm:presLayoutVars>
          <dgm:bulletEnabled val="1"/>
        </dgm:presLayoutVars>
      </dgm:prSet>
      <dgm:spPr/>
    </dgm:pt>
    <dgm:pt modelId="{A1CFE9E9-0622-40A4-B4CA-CF157E4F1161}" type="pres">
      <dgm:prSet presAssocID="{A5742AA9-F755-4F4C-BAD7-6365F825E020}" presName="childTextArrow" presStyleLbl="fgAccFollowNode1" presStyleIdx="1" presStyleCnt="3">
        <dgm:presLayoutVars>
          <dgm:bulletEnabled val="1"/>
        </dgm:presLayoutVars>
      </dgm:prSet>
      <dgm:spPr/>
    </dgm:pt>
    <dgm:pt modelId="{1F69C717-096D-4DA2-8572-A9E26DFBFF27}" type="pres">
      <dgm:prSet presAssocID="{EFF50696-C100-4626-B9C8-1039FBE637CF}" presName="childTextArrow" presStyleLbl="fgAccFollowNode1" presStyleIdx="2" presStyleCnt="3">
        <dgm:presLayoutVars>
          <dgm:bulletEnabled val="1"/>
        </dgm:presLayoutVars>
      </dgm:prSet>
      <dgm:spPr/>
    </dgm:pt>
  </dgm:ptLst>
  <dgm:cxnLst>
    <dgm:cxn modelId="{00BEE626-0F66-49AF-9489-C45FF04D2CB2}" type="presOf" srcId="{EFF50696-C100-4626-B9C8-1039FBE637CF}" destId="{1F69C717-096D-4DA2-8572-A9E26DFBFF27}" srcOrd="0" destOrd="0" presId="urn:microsoft.com/office/officeart/2005/8/layout/process4"/>
    <dgm:cxn modelId="{AF4D5129-AA66-4462-8310-AC0638AC1BD8}" srcId="{6E53BA8E-5EC9-4E0E-BA75-868383239800}" destId="{13A5C1F4-7A1C-4668-823D-23C1DF17D9E0}" srcOrd="2" destOrd="0" parTransId="{16FD094B-5BC3-4360-B3D7-4D112C53CA67}" sibTransId="{8BC8BFFF-82C6-44B4-A188-D9F3DE40385E}"/>
    <dgm:cxn modelId="{5E4DF240-7346-44B0-ABF1-5AB5C76050D3}" type="presOf" srcId="{A5742AA9-F755-4F4C-BAD7-6365F825E020}" destId="{A1CFE9E9-0622-40A4-B4CA-CF157E4F1161}" srcOrd="0" destOrd="0" presId="urn:microsoft.com/office/officeart/2005/8/layout/process4"/>
    <dgm:cxn modelId="{B271E270-1F86-452F-A8BE-7C972481C588}" type="presOf" srcId="{6E53BA8E-5EC9-4E0E-BA75-868383239800}" destId="{613E8F44-C659-4BED-A919-9A81054BFF85}" srcOrd="0" destOrd="0" presId="urn:microsoft.com/office/officeart/2005/8/layout/process4"/>
    <dgm:cxn modelId="{52017A84-CE0E-410B-92FD-DF69263A51E6}" type="presOf" srcId="{23BC5A1A-13CC-4111-BF81-542156B7B745}" destId="{B759372D-8339-4C18-92B8-660FC653338B}" srcOrd="1" destOrd="0" presId="urn:microsoft.com/office/officeart/2005/8/layout/process4"/>
    <dgm:cxn modelId="{0742428F-C4D5-4357-922C-E8CB75BB9EDF}" type="presOf" srcId="{76599E68-23FE-4B06-9DED-ACEB04A9C1C4}" destId="{2A5EA9CB-62CE-4733-9F36-F152AAD6DF92}" srcOrd="0" destOrd="0" presId="urn:microsoft.com/office/officeart/2005/8/layout/process4"/>
    <dgm:cxn modelId="{543576CB-28B4-4C44-B622-FB665D23FB53}" type="presOf" srcId="{23BC5A1A-13CC-4111-BF81-542156B7B745}" destId="{0CDA528F-ADC9-4510-9B2F-040D49AD9601}" srcOrd="0" destOrd="0" presId="urn:microsoft.com/office/officeart/2005/8/layout/process4"/>
    <dgm:cxn modelId="{19421BD8-8CFE-4868-BA14-AEC839E88A10}" type="presOf" srcId="{13A5C1F4-7A1C-4668-823D-23C1DF17D9E0}" destId="{98BA6736-D9A5-4EA0-9686-D3F174C91C1A}" srcOrd="0" destOrd="0" presId="urn:microsoft.com/office/officeart/2005/8/layout/process4"/>
    <dgm:cxn modelId="{97E48DDB-C341-498A-8993-9E380C87E3CD}" srcId="{6E53BA8E-5EC9-4E0E-BA75-868383239800}" destId="{76599E68-23FE-4B06-9DED-ACEB04A9C1C4}" srcOrd="1" destOrd="0" parTransId="{C8FA761F-4B1C-4889-AD4B-0E02A2E82490}" sibTransId="{28E7C5E4-7DE0-48FB-A54E-88168CA0B34E}"/>
    <dgm:cxn modelId="{4A0574E4-C069-458B-B4E7-08C935B7DF54}" srcId="{23BC5A1A-13CC-4111-BF81-542156B7B745}" destId="{A5742AA9-F755-4F4C-BAD7-6365F825E020}" srcOrd="1" destOrd="0" parTransId="{B54FD516-0D0A-4C21-845D-6E8AA1316737}" sibTransId="{2219407C-5370-4184-83C7-0CBC6AF1DDD3}"/>
    <dgm:cxn modelId="{D9F12AEE-0EC9-4C5E-A960-9965C85BD4E1}" srcId="{23BC5A1A-13CC-4111-BF81-542156B7B745}" destId="{BDC23F8B-4AF3-41F4-B6CE-4AF196BACC0A}" srcOrd="0" destOrd="0" parTransId="{AB04805D-28FD-482A-AE61-05699DDF1598}" sibTransId="{9360C82C-1E24-4EAF-BDAB-C2AD3AC526E2}"/>
    <dgm:cxn modelId="{7CA646EE-F5F6-425C-99EC-D615CE7A21CE}" srcId="{6E53BA8E-5EC9-4E0E-BA75-868383239800}" destId="{23BC5A1A-13CC-4111-BF81-542156B7B745}" srcOrd="0" destOrd="0" parTransId="{98496494-982A-4D40-9915-2F0EEBDDF299}" sibTransId="{BB0BDD4F-A8BD-40A5-87ED-18B4058BB52D}"/>
    <dgm:cxn modelId="{D15825FB-11A6-46AA-9A04-4064726EFEE7}" type="presOf" srcId="{BDC23F8B-4AF3-41F4-B6CE-4AF196BACC0A}" destId="{266122F4-A4C3-497E-BBF7-2D812AD7C0C3}" srcOrd="0" destOrd="0" presId="urn:microsoft.com/office/officeart/2005/8/layout/process4"/>
    <dgm:cxn modelId="{3B72BAFE-567B-4903-99D9-6EBF9BCCDEEF}" srcId="{23BC5A1A-13CC-4111-BF81-542156B7B745}" destId="{EFF50696-C100-4626-B9C8-1039FBE637CF}" srcOrd="2" destOrd="0" parTransId="{DB4D93F8-21ED-4326-9B7F-683D787BC0F1}" sibTransId="{FF6FE389-612E-4D4C-9783-162F56A04B56}"/>
    <dgm:cxn modelId="{331948F1-9044-4BEA-BB8C-3E67C5973F47}" type="presParOf" srcId="{613E8F44-C659-4BED-A919-9A81054BFF85}" destId="{491D8727-0C3A-48F2-9D59-B05D1F1CF97E}" srcOrd="0" destOrd="0" presId="urn:microsoft.com/office/officeart/2005/8/layout/process4"/>
    <dgm:cxn modelId="{B11E3F30-863B-4FBD-BE90-1D665655B07A}" type="presParOf" srcId="{491D8727-0C3A-48F2-9D59-B05D1F1CF97E}" destId="{98BA6736-D9A5-4EA0-9686-D3F174C91C1A}" srcOrd="0" destOrd="0" presId="urn:microsoft.com/office/officeart/2005/8/layout/process4"/>
    <dgm:cxn modelId="{A45CE53F-5EFE-4470-BAEF-19AE68CA3F39}" type="presParOf" srcId="{613E8F44-C659-4BED-A919-9A81054BFF85}" destId="{EEA67EE9-C910-4080-BFA9-055AC8BE46B2}" srcOrd="1" destOrd="0" presId="urn:microsoft.com/office/officeart/2005/8/layout/process4"/>
    <dgm:cxn modelId="{5F2F5A90-E797-4E41-916E-D917C4C12A58}" type="presParOf" srcId="{613E8F44-C659-4BED-A919-9A81054BFF85}" destId="{712DDA82-FF58-4044-9F16-DE53A2C907CD}" srcOrd="2" destOrd="0" presId="urn:microsoft.com/office/officeart/2005/8/layout/process4"/>
    <dgm:cxn modelId="{7A9BDFA1-F832-4F88-962F-4691FE21B0E0}" type="presParOf" srcId="{712DDA82-FF58-4044-9F16-DE53A2C907CD}" destId="{2A5EA9CB-62CE-4733-9F36-F152AAD6DF92}" srcOrd="0" destOrd="0" presId="urn:microsoft.com/office/officeart/2005/8/layout/process4"/>
    <dgm:cxn modelId="{FA0A9C0F-F479-4AFB-AD55-6E3D38601A23}" type="presParOf" srcId="{613E8F44-C659-4BED-A919-9A81054BFF85}" destId="{6CD5C26C-7D38-4F32-B259-B9519F22B3C8}" srcOrd="3" destOrd="0" presId="urn:microsoft.com/office/officeart/2005/8/layout/process4"/>
    <dgm:cxn modelId="{6FC608F6-1965-4C33-9B3B-F2B6F7B24C57}" type="presParOf" srcId="{613E8F44-C659-4BED-A919-9A81054BFF85}" destId="{E83CC49C-1BCE-4641-81D4-FB0117E72801}" srcOrd="4" destOrd="0" presId="urn:microsoft.com/office/officeart/2005/8/layout/process4"/>
    <dgm:cxn modelId="{6A78C32E-DB3D-41B6-9916-DA92EE80CED5}" type="presParOf" srcId="{E83CC49C-1BCE-4641-81D4-FB0117E72801}" destId="{0CDA528F-ADC9-4510-9B2F-040D49AD9601}" srcOrd="0" destOrd="0" presId="urn:microsoft.com/office/officeart/2005/8/layout/process4"/>
    <dgm:cxn modelId="{39EB0732-BF6D-48EC-B7A1-857EDEFD389E}" type="presParOf" srcId="{E83CC49C-1BCE-4641-81D4-FB0117E72801}" destId="{B759372D-8339-4C18-92B8-660FC653338B}" srcOrd="1" destOrd="0" presId="urn:microsoft.com/office/officeart/2005/8/layout/process4"/>
    <dgm:cxn modelId="{BA3E22FB-AC04-48A4-AB5A-7CC767E2498D}" type="presParOf" srcId="{E83CC49C-1BCE-4641-81D4-FB0117E72801}" destId="{870807F3-8730-4D72-BEB0-7E5855FEA026}" srcOrd="2" destOrd="0" presId="urn:microsoft.com/office/officeart/2005/8/layout/process4"/>
    <dgm:cxn modelId="{1DCB4E9A-3E27-41B5-9CFB-1AF4E5082E82}" type="presParOf" srcId="{870807F3-8730-4D72-BEB0-7E5855FEA026}" destId="{266122F4-A4C3-497E-BBF7-2D812AD7C0C3}" srcOrd="0" destOrd="0" presId="urn:microsoft.com/office/officeart/2005/8/layout/process4"/>
    <dgm:cxn modelId="{22EDAD92-B9A0-4586-82B6-BF05644F3FDC}" type="presParOf" srcId="{870807F3-8730-4D72-BEB0-7E5855FEA026}" destId="{A1CFE9E9-0622-40A4-B4CA-CF157E4F1161}" srcOrd="1" destOrd="0" presId="urn:microsoft.com/office/officeart/2005/8/layout/process4"/>
    <dgm:cxn modelId="{60A06A4E-646D-4D24-ABF8-A607BE018B21}" type="presParOf" srcId="{870807F3-8730-4D72-BEB0-7E5855FEA026}" destId="{1F69C717-096D-4DA2-8572-A9E26DFBFF27}"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DD4D7B7-989B-4AD2-85C8-F1ACFE25BB4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CF75830F-EA30-40E6-8CD9-ADF31B44F26C}">
      <dgm:prSet/>
      <dgm:spPr/>
      <dgm:t>
        <a:bodyPr/>
        <a:lstStyle/>
        <a:p>
          <a:r>
            <a:rPr lang="en-US"/>
            <a:t>Notification</a:t>
          </a:r>
        </a:p>
      </dgm:t>
    </dgm:pt>
    <dgm:pt modelId="{A1A8C43A-F4D3-4E2A-81EA-0993923E0B86}" type="parTrans" cxnId="{4086AA79-2D83-4145-8801-10278C0393A9}">
      <dgm:prSet/>
      <dgm:spPr/>
      <dgm:t>
        <a:bodyPr/>
        <a:lstStyle/>
        <a:p>
          <a:endParaRPr lang="en-US"/>
        </a:p>
      </dgm:t>
    </dgm:pt>
    <dgm:pt modelId="{E3689E64-E797-4C40-B908-83A3EFB9D6B2}" type="sibTrans" cxnId="{4086AA79-2D83-4145-8801-10278C0393A9}">
      <dgm:prSet/>
      <dgm:spPr/>
      <dgm:t>
        <a:bodyPr/>
        <a:lstStyle/>
        <a:p>
          <a:endParaRPr lang="en-US"/>
        </a:p>
      </dgm:t>
    </dgm:pt>
    <dgm:pt modelId="{AE0A4032-9D76-4F84-B025-622288057897}">
      <dgm:prSet/>
      <dgm:spPr/>
      <dgm:t>
        <a:bodyPr/>
        <a:lstStyle/>
        <a:p>
          <a:r>
            <a:rPr lang="en-US"/>
            <a:t>Response</a:t>
          </a:r>
        </a:p>
      </dgm:t>
    </dgm:pt>
    <dgm:pt modelId="{5AF2B734-FD01-4697-9D00-A81112BC11E8}" type="parTrans" cxnId="{C90DE099-4FD1-4987-BAB6-60815717CB6F}">
      <dgm:prSet/>
      <dgm:spPr/>
      <dgm:t>
        <a:bodyPr/>
        <a:lstStyle/>
        <a:p>
          <a:endParaRPr lang="en-US"/>
        </a:p>
      </dgm:t>
    </dgm:pt>
    <dgm:pt modelId="{9F3C7785-C752-4EAD-9FA6-2090D3243E17}" type="sibTrans" cxnId="{C90DE099-4FD1-4987-BAB6-60815717CB6F}">
      <dgm:prSet/>
      <dgm:spPr/>
      <dgm:t>
        <a:bodyPr/>
        <a:lstStyle/>
        <a:p>
          <a:endParaRPr lang="en-US"/>
        </a:p>
      </dgm:t>
    </dgm:pt>
    <dgm:pt modelId="{FBDCBBD0-96B2-4F5C-993F-0817BBAB7BB4}">
      <dgm:prSet/>
      <dgm:spPr/>
      <dgm:t>
        <a:bodyPr/>
        <a:lstStyle/>
        <a:p>
          <a:r>
            <a:rPr lang="en-US" dirty="0"/>
            <a:t>Fact Finding</a:t>
          </a:r>
        </a:p>
      </dgm:t>
    </dgm:pt>
    <dgm:pt modelId="{CE9277B7-6CAB-4204-B3E7-C7E690588F70}" type="parTrans" cxnId="{7702EAE4-585B-475C-A0E8-3CEAAC5EEFE5}">
      <dgm:prSet/>
      <dgm:spPr/>
      <dgm:t>
        <a:bodyPr/>
        <a:lstStyle/>
        <a:p>
          <a:endParaRPr lang="en-US"/>
        </a:p>
      </dgm:t>
    </dgm:pt>
    <dgm:pt modelId="{2D0C6D4C-0108-4842-A509-638E2B180182}" type="sibTrans" cxnId="{7702EAE4-585B-475C-A0E8-3CEAAC5EEFE5}">
      <dgm:prSet/>
      <dgm:spPr/>
      <dgm:t>
        <a:bodyPr/>
        <a:lstStyle/>
        <a:p>
          <a:endParaRPr lang="en-US"/>
        </a:p>
      </dgm:t>
    </dgm:pt>
    <dgm:pt modelId="{108EEB58-71FC-4EBD-AB12-62271574D323}">
      <dgm:prSet/>
      <dgm:spPr/>
      <dgm:t>
        <a:bodyPr/>
        <a:lstStyle/>
        <a:p>
          <a:r>
            <a:rPr lang="en-US" dirty="0"/>
            <a:t>Analysis</a:t>
          </a:r>
        </a:p>
      </dgm:t>
    </dgm:pt>
    <dgm:pt modelId="{66F18C62-6503-4281-A8F6-CDD80A4F8374}" type="parTrans" cxnId="{E72DC3B9-32DF-4AB2-A184-8214E0FF1DCC}">
      <dgm:prSet/>
      <dgm:spPr/>
      <dgm:t>
        <a:bodyPr/>
        <a:lstStyle/>
        <a:p>
          <a:endParaRPr lang="en-US"/>
        </a:p>
      </dgm:t>
    </dgm:pt>
    <dgm:pt modelId="{FC743B1C-3CE8-4799-9256-8F69C52806A7}" type="sibTrans" cxnId="{E72DC3B9-32DF-4AB2-A184-8214E0FF1DCC}">
      <dgm:prSet/>
      <dgm:spPr/>
      <dgm:t>
        <a:bodyPr/>
        <a:lstStyle/>
        <a:p>
          <a:endParaRPr lang="en-US"/>
        </a:p>
      </dgm:t>
    </dgm:pt>
    <dgm:pt modelId="{A9F727F9-2D50-4264-ADA7-6123388FBDCA}">
      <dgm:prSet/>
      <dgm:spPr/>
      <dgm:t>
        <a:bodyPr/>
        <a:lstStyle/>
        <a:p>
          <a:r>
            <a:rPr lang="en-US"/>
            <a:t>Corrective Action</a:t>
          </a:r>
        </a:p>
      </dgm:t>
    </dgm:pt>
    <dgm:pt modelId="{9DB14488-C064-4B3C-A6E3-16ADAE12FFEA}" type="parTrans" cxnId="{AE2D5CBD-6642-4BDC-AABE-5D3BC3DB1240}">
      <dgm:prSet/>
      <dgm:spPr/>
      <dgm:t>
        <a:bodyPr/>
        <a:lstStyle/>
        <a:p>
          <a:endParaRPr lang="en-US"/>
        </a:p>
      </dgm:t>
    </dgm:pt>
    <dgm:pt modelId="{6CFB6F86-103E-4773-901A-29A974787775}" type="sibTrans" cxnId="{AE2D5CBD-6642-4BDC-AABE-5D3BC3DB1240}">
      <dgm:prSet/>
      <dgm:spPr/>
      <dgm:t>
        <a:bodyPr/>
        <a:lstStyle/>
        <a:p>
          <a:endParaRPr lang="en-US"/>
        </a:p>
      </dgm:t>
    </dgm:pt>
    <dgm:pt modelId="{ED1D74FB-1605-4F52-98D7-87BB4B501FCA}">
      <dgm:prSet/>
      <dgm:spPr/>
      <dgm:t>
        <a:bodyPr/>
        <a:lstStyle/>
        <a:p>
          <a:r>
            <a:rPr lang="en-US"/>
            <a:t>Follow-up</a:t>
          </a:r>
        </a:p>
      </dgm:t>
    </dgm:pt>
    <dgm:pt modelId="{4A0117AA-73D4-4D52-A59C-3E502F06DB06}" type="parTrans" cxnId="{0D4B94A3-B182-4814-A056-F63F63D37EF9}">
      <dgm:prSet/>
      <dgm:spPr/>
      <dgm:t>
        <a:bodyPr/>
        <a:lstStyle/>
        <a:p>
          <a:endParaRPr lang="en-US"/>
        </a:p>
      </dgm:t>
    </dgm:pt>
    <dgm:pt modelId="{CEB1F0F9-D0D9-4AAE-9744-E3EB13DD1508}" type="sibTrans" cxnId="{0D4B94A3-B182-4814-A056-F63F63D37EF9}">
      <dgm:prSet/>
      <dgm:spPr/>
      <dgm:t>
        <a:bodyPr/>
        <a:lstStyle/>
        <a:p>
          <a:endParaRPr lang="en-US"/>
        </a:p>
      </dgm:t>
    </dgm:pt>
    <dgm:pt modelId="{D05EA2A6-E1B8-9146-AFFB-9E6FDABA660C}" type="pres">
      <dgm:prSet presAssocID="{7DD4D7B7-989B-4AD2-85C8-F1ACFE25BB41}" presName="Name0" presStyleCnt="0">
        <dgm:presLayoutVars>
          <dgm:dir/>
          <dgm:resizeHandles val="exact"/>
        </dgm:presLayoutVars>
      </dgm:prSet>
      <dgm:spPr/>
    </dgm:pt>
    <dgm:pt modelId="{25439D4A-DF1F-8044-A5D3-B4766A96D900}" type="pres">
      <dgm:prSet presAssocID="{CF75830F-EA30-40E6-8CD9-ADF31B44F26C}" presName="node" presStyleLbl="node1" presStyleIdx="0" presStyleCnt="6">
        <dgm:presLayoutVars>
          <dgm:bulletEnabled val="1"/>
        </dgm:presLayoutVars>
      </dgm:prSet>
      <dgm:spPr/>
    </dgm:pt>
    <dgm:pt modelId="{7ED2D563-1A08-1F4D-BD27-FFE3F3E192B9}" type="pres">
      <dgm:prSet presAssocID="{E3689E64-E797-4C40-B908-83A3EFB9D6B2}" presName="sibTrans" presStyleLbl="sibTrans1D1" presStyleIdx="0" presStyleCnt="5"/>
      <dgm:spPr/>
    </dgm:pt>
    <dgm:pt modelId="{62465E3B-9C26-9D44-9B9C-9D5CA1C47698}" type="pres">
      <dgm:prSet presAssocID="{E3689E64-E797-4C40-B908-83A3EFB9D6B2}" presName="connectorText" presStyleLbl="sibTrans1D1" presStyleIdx="0" presStyleCnt="5"/>
      <dgm:spPr/>
    </dgm:pt>
    <dgm:pt modelId="{4692F3EB-C7C6-F14D-A269-38B79D6AAB2C}" type="pres">
      <dgm:prSet presAssocID="{AE0A4032-9D76-4F84-B025-622288057897}" presName="node" presStyleLbl="node1" presStyleIdx="1" presStyleCnt="6">
        <dgm:presLayoutVars>
          <dgm:bulletEnabled val="1"/>
        </dgm:presLayoutVars>
      </dgm:prSet>
      <dgm:spPr/>
    </dgm:pt>
    <dgm:pt modelId="{4B426FAF-04CE-BF41-8681-599F00A526B6}" type="pres">
      <dgm:prSet presAssocID="{9F3C7785-C752-4EAD-9FA6-2090D3243E17}" presName="sibTrans" presStyleLbl="sibTrans1D1" presStyleIdx="1" presStyleCnt="5"/>
      <dgm:spPr/>
    </dgm:pt>
    <dgm:pt modelId="{74BB7A60-C72A-124E-A287-C5E8A8F643EB}" type="pres">
      <dgm:prSet presAssocID="{9F3C7785-C752-4EAD-9FA6-2090D3243E17}" presName="connectorText" presStyleLbl="sibTrans1D1" presStyleIdx="1" presStyleCnt="5"/>
      <dgm:spPr/>
    </dgm:pt>
    <dgm:pt modelId="{44AB63E4-6486-8B42-B8F9-72CB0E713D4A}" type="pres">
      <dgm:prSet presAssocID="{FBDCBBD0-96B2-4F5C-993F-0817BBAB7BB4}" presName="node" presStyleLbl="node1" presStyleIdx="2" presStyleCnt="6">
        <dgm:presLayoutVars>
          <dgm:bulletEnabled val="1"/>
        </dgm:presLayoutVars>
      </dgm:prSet>
      <dgm:spPr/>
    </dgm:pt>
    <dgm:pt modelId="{6A7F4314-49E6-1547-AC20-F3DD1C7C94C9}" type="pres">
      <dgm:prSet presAssocID="{2D0C6D4C-0108-4842-A509-638E2B180182}" presName="sibTrans" presStyleLbl="sibTrans1D1" presStyleIdx="2" presStyleCnt="5"/>
      <dgm:spPr/>
    </dgm:pt>
    <dgm:pt modelId="{B7E3C4AB-BC77-B94A-BAB8-8D3F7216A895}" type="pres">
      <dgm:prSet presAssocID="{2D0C6D4C-0108-4842-A509-638E2B180182}" presName="connectorText" presStyleLbl="sibTrans1D1" presStyleIdx="2" presStyleCnt="5"/>
      <dgm:spPr/>
    </dgm:pt>
    <dgm:pt modelId="{45F9AAD6-EA6E-2D4B-868A-8175D1B42523}" type="pres">
      <dgm:prSet presAssocID="{108EEB58-71FC-4EBD-AB12-62271574D323}" presName="node" presStyleLbl="node1" presStyleIdx="3" presStyleCnt="6">
        <dgm:presLayoutVars>
          <dgm:bulletEnabled val="1"/>
        </dgm:presLayoutVars>
      </dgm:prSet>
      <dgm:spPr/>
    </dgm:pt>
    <dgm:pt modelId="{F1E0D61D-438A-8549-BB10-03665175739C}" type="pres">
      <dgm:prSet presAssocID="{FC743B1C-3CE8-4799-9256-8F69C52806A7}" presName="sibTrans" presStyleLbl="sibTrans1D1" presStyleIdx="3" presStyleCnt="5"/>
      <dgm:spPr/>
    </dgm:pt>
    <dgm:pt modelId="{12FDA611-A571-4E41-8705-26FA990DA8F6}" type="pres">
      <dgm:prSet presAssocID="{FC743B1C-3CE8-4799-9256-8F69C52806A7}" presName="connectorText" presStyleLbl="sibTrans1D1" presStyleIdx="3" presStyleCnt="5"/>
      <dgm:spPr/>
    </dgm:pt>
    <dgm:pt modelId="{493899DF-BE9D-DB4A-8093-8BD5C90D0787}" type="pres">
      <dgm:prSet presAssocID="{A9F727F9-2D50-4264-ADA7-6123388FBDCA}" presName="node" presStyleLbl="node1" presStyleIdx="4" presStyleCnt="6">
        <dgm:presLayoutVars>
          <dgm:bulletEnabled val="1"/>
        </dgm:presLayoutVars>
      </dgm:prSet>
      <dgm:spPr/>
    </dgm:pt>
    <dgm:pt modelId="{F26EC085-2D16-5B42-9BF1-535CDAC2B32C}" type="pres">
      <dgm:prSet presAssocID="{6CFB6F86-103E-4773-901A-29A974787775}" presName="sibTrans" presStyleLbl="sibTrans1D1" presStyleIdx="4" presStyleCnt="5"/>
      <dgm:spPr/>
    </dgm:pt>
    <dgm:pt modelId="{B0257B36-B9F6-6148-97E8-5B329A7ED7BB}" type="pres">
      <dgm:prSet presAssocID="{6CFB6F86-103E-4773-901A-29A974787775}" presName="connectorText" presStyleLbl="sibTrans1D1" presStyleIdx="4" presStyleCnt="5"/>
      <dgm:spPr/>
    </dgm:pt>
    <dgm:pt modelId="{9D85A155-96DF-974A-9260-160870234D9E}" type="pres">
      <dgm:prSet presAssocID="{ED1D74FB-1605-4F52-98D7-87BB4B501FCA}" presName="node" presStyleLbl="node1" presStyleIdx="5" presStyleCnt="6">
        <dgm:presLayoutVars>
          <dgm:bulletEnabled val="1"/>
        </dgm:presLayoutVars>
      </dgm:prSet>
      <dgm:spPr/>
    </dgm:pt>
  </dgm:ptLst>
  <dgm:cxnLst>
    <dgm:cxn modelId="{ECBC0402-63B7-3A4E-AE43-57F67ABBFEE0}" type="presOf" srcId="{9F3C7785-C752-4EAD-9FA6-2090D3243E17}" destId="{4B426FAF-04CE-BF41-8681-599F00A526B6}" srcOrd="0" destOrd="0" presId="urn:microsoft.com/office/officeart/2016/7/layout/RepeatingBendingProcessNew"/>
    <dgm:cxn modelId="{B0A67906-FA68-E44B-9368-D6382C8C0EC2}" type="presOf" srcId="{6CFB6F86-103E-4773-901A-29A974787775}" destId="{F26EC085-2D16-5B42-9BF1-535CDAC2B32C}" srcOrd="0" destOrd="0" presId="urn:microsoft.com/office/officeart/2016/7/layout/RepeatingBendingProcessNew"/>
    <dgm:cxn modelId="{D0FDBC07-7B59-7349-AD16-D96EF68AA3DD}" type="presOf" srcId="{FC743B1C-3CE8-4799-9256-8F69C52806A7}" destId="{12FDA611-A571-4E41-8705-26FA990DA8F6}" srcOrd="1" destOrd="0" presId="urn:microsoft.com/office/officeart/2016/7/layout/RepeatingBendingProcessNew"/>
    <dgm:cxn modelId="{3935FB12-FE48-1342-8834-432F6BDC2F2F}" type="presOf" srcId="{FBDCBBD0-96B2-4F5C-993F-0817BBAB7BB4}" destId="{44AB63E4-6486-8B42-B8F9-72CB0E713D4A}" srcOrd="0" destOrd="0" presId="urn:microsoft.com/office/officeart/2016/7/layout/RepeatingBendingProcessNew"/>
    <dgm:cxn modelId="{058CFE1E-B628-D342-A7C1-F393D44D07B1}" type="presOf" srcId="{ED1D74FB-1605-4F52-98D7-87BB4B501FCA}" destId="{9D85A155-96DF-974A-9260-160870234D9E}" srcOrd="0" destOrd="0" presId="urn:microsoft.com/office/officeart/2016/7/layout/RepeatingBendingProcessNew"/>
    <dgm:cxn modelId="{E3459426-09AB-F04B-9B22-1E177F58FB07}" type="presOf" srcId="{2D0C6D4C-0108-4842-A509-638E2B180182}" destId="{6A7F4314-49E6-1547-AC20-F3DD1C7C94C9}" srcOrd="0" destOrd="0" presId="urn:microsoft.com/office/officeart/2016/7/layout/RepeatingBendingProcessNew"/>
    <dgm:cxn modelId="{BD54F149-3AF9-924B-8FC4-4EB6607B1E27}" type="presOf" srcId="{9F3C7785-C752-4EAD-9FA6-2090D3243E17}" destId="{74BB7A60-C72A-124E-A287-C5E8A8F643EB}" srcOrd="1" destOrd="0" presId="urn:microsoft.com/office/officeart/2016/7/layout/RepeatingBendingProcessNew"/>
    <dgm:cxn modelId="{080F6F6B-953C-2247-9D04-5AB6727B0B1E}" type="presOf" srcId="{A9F727F9-2D50-4264-ADA7-6123388FBDCA}" destId="{493899DF-BE9D-DB4A-8093-8BD5C90D0787}" srcOrd="0" destOrd="0" presId="urn:microsoft.com/office/officeart/2016/7/layout/RepeatingBendingProcessNew"/>
    <dgm:cxn modelId="{9EB37F4B-1754-B64F-93BA-F661133D21E9}" type="presOf" srcId="{FC743B1C-3CE8-4799-9256-8F69C52806A7}" destId="{F1E0D61D-438A-8549-BB10-03665175739C}" srcOrd="0" destOrd="0" presId="urn:microsoft.com/office/officeart/2016/7/layout/RepeatingBendingProcessNew"/>
    <dgm:cxn modelId="{7EBB2071-7306-664A-8AF9-674E18A246C7}" type="presOf" srcId="{6CFB6F86-103E-4773-901A-29A974787775}" destId="{B0257B36-B9F6-6148-97E8-5B329A7ED7BB}" srcOrd="1" destOrd="0" presId="urn:microsoft.com/office/officeart/2016/7/layout/RepeatingBendingProcessNew"/>
    <dgm:cxn modelId="{4086AA79-2D83-4145-8801-10278C0393A9}" srcId="{7DD4D7B7-989B-4AD2-85C8-F1ACFE25BB41}" destId="{CF75830F-EA30-40E6-8CD9-ADF31B44F26C}" srcOrd="0" destOrd="0" parTransId="{A1A8C43A-F4D3-4E2A-81EA-0993923E0B86}" sibTransId="{E3689E64-E797-4C40-B908-83A3EFB9D6B2}"/>
    <dgm:cxn modelId="{C90DE099-4FD1-4987-BAB6-60815717CB6F}" srcId="{7DD4D7B7-989B-4AD2-85C8-F1ACFE25BB41}" destId="{AE0A4032-9D76-4F84-B025-622288057897}" srcOrd="1" destOrd="0" parTransId="{5AF2B734-FD01-4697-9D00-A81112BC11E8}" sibTransId="{9F3C7785-C752-4EAD-9FA6-2090D3243E17}"/>
    <dgm:cxn modelId="{0D4B94A3-B182-4814-A056-F63F63D37EF9}" srcId="{7DD4D7B7-989B-4AD2-85C8-F1ACFE25BB41}" destId="{ED1D74FB-1605-4F52-98D7-87BB4B501FCA}" srcOrd="5" destOrd="0" parTransId="{4A0117AA-73D4-4D52-A59C-3E502F06DB06}" sibTransId="{CEB1F0F9-D0D9-4AAE-9744-E3EB13DD1508}"/>
    <dgm:cxn modelId="{8DD039B8-0E47-CC4F-B343-295F4C9D5708}" type="presOf" srcId="{E3689E64-E797-4C40-B908-83A3EFB9D6B2}" destId="{62465E3B-9C26-9D44-9B9C-9D5CA1C47698}" srcOrd="1" destOrd="0" presId="urn:microsoft.com/office/officeart/2016/7/layout/RepeatingBendingProcessNew"/>
    <dgm:cxn modelId="{E72DC3B9-32DF-4AB2-A184-8214E0FF1DCC}" srcId="{7DD4D7B7-989B-4AD2-85C8-F1ACFE25BB41}" destId="{108EEB58-71FC-4EBD-AB12-62271574D323}" srcOrd="3" destOrd="0" parTransId="{66F18C62-6503-4281-A8F6-CDD80A4F8374}" sibTransId="{FC743B1C-3CE8-4799-9256-8F69C52806A7}"/>
    <dgm:cxn modelId="{AE2D5CBD-6642-4BDC-AABE-5D3BC3DB1240}" srcId="{7DD4D7B7-989B-4AD2-85C8-F1ACFE25BB41}" destId="{A9F727F9-2D50-4264-ADA7-6123388FBDCA}" srcOrd="4" destOrd="0" parTransId="{9DB14488-C064-4B3C-A6E3-16ADAE12FFEA}" sibTransId="{6CFB6F86-103E-4773-901A-29A974787775}"/>
    <dgm:cxn modelId="{287973E1-349F-9247-B424-BAA6D881DDBE}" type="presOf" srcId="{CF75830F-EA30-40E6-8CD9-ADF31B44F26C}" destId="{25439D4A-DF1F-8044-A5D3-B4766A96D900}" srcOrd="0" destOrd="0" presId="urn:microsoft.com/office/officeart/2016/7/layout/RepeatingBendingProcessNew"/>
    <dgm:cxn modelId="{27E58CE3-BF88-B04B-A70D-5A3D2502D651}" type="presOf" srcId="{108EEB58-71FC-4EBD-AB12-62271574D323}" destId="{45F9AAD6-EA6E-2D4B-868A-8175D1B42523}" srcOrd="0" destOrd="0" presId="urn:microsoft.com/office/officeart/2016/7/layout/RepeatingBendingProcessNew"/>
    <dgm:cxn modelId="{7702EAE4-585B-475C-A0E8-3CEAAC5EEFE5}" srcId="{7DD4D7B7-989B-4AD2-85C8-F1ACFE25BB41}" destId="{FBDCBBD0-96B2-4F5C-993F-0817BBAB7BB4}" srcOrd="2" destOrd="0" parTransId="{CE9277B7-6CAB-4204-B3E7-C7E690588F70}" sibTransId="{2D0C6D4C-0108-4842-A509-638E2B180182}"/>
    <dgm:cxn modelId="{CB87C2E7-3F28-7141-9900-B95A1609B992}" type="presOf" srcId="{7DD4D7B7-989B-4AD2-85C8-F1ACFE25BB41}" destId="{D05EA2A6-E1B8-9146-AFFB-9E6FDABA660C}" srcOrd="0" destOrd="0" presId="urn:microsoft.com/office/officeart/2016/7/layout/RepeatingBendingProcessNew"/>
    <dgm:cxn modelId="{C964B2F6-03F6-AE42-AC16-741E6FA3EC1B}" type="presOf" srcId="{E3689E64-E797-4C40-B908-83A3EFB9D6B2}" destId="{7ED2D563-1A08-1F4D-BD27-FFE3F3E192B9}" srcOrd="0" destOrd="0" presId="urn:microsoft.com/office/officeart/2016/7/layout/RepeatingBendingProcessNew"/>
    <dgm:cxn modelId="{1A3055F7-F9F5-184D-A5CA-06C51A2E2DE0}" type="presOf" srcId="{2D0C6D4C-0108-4842-A509-638E2B180182}" destId="{B7E3C4AB-BC77-B94A-BAB8-8D3F7216A895}" srcOrd="1" destOrd="0" presId="urn:microsoft.com/office/officeart/2016/7/layout/RepeatingBendingProcessNew"/>
    <dgm:cxn modelId="{E09851FE-97D9-0848-92F7-45B2D9BD5C29}" type="presOf" srcId="{AE0A4032-9D76-4F84-B025-622288057897}" destId="{4692F3EB-C7C6-F14D-A269-38B79D6AAB2C}" srcOrd="0" destOrd="0" presId="urn:microsoft.com/office/officeart/2016/7/layout/RepeatingBendingProcessNew"/>
    <dgm:cxn modelId="{4F7E2A72-F07D-0940-971F-F730A8D3453A}" type="presParOf" srcId="{D05EA2A6-E1B8-9146-AFFB-9E6FDABA660C}" destId="{25439D4A-DF1F-8044-A5D3-B4766A96D900}" srcOrd="0" destOrd="0" presId="urn:microsoft.com/office/officeart/2016/7/layout/RepeatingBendingProcessNew"/>
    <dgm:cxn modelId="{F531E28E-6A63-744E-A3E4-7602256C8D42}" type="presParOf" srcId="{D05EA2A6-E1B8-9146-AFFB-9E6FDABA660C}" destId="{7ED2D563-1A08-1F4D-BD27-FFE3F3E192B9}" srcOrd="1" destOrd="0" presId="urn:microsoft.com/office/officeart/2016/7/layout/RepeatingBendingProcessNew"/>
    <dgm:cxn modelId="{C2DAB1A0-8087-D546-BC75-1DE1CF839776}" type="presParOf" srcId="{7ED2D563-1A08-1F4D-BD27-FFE3F3E192B9}" destId="{62465E3B-9C26-9D44-9B9C-9D5CA1C47698}" srcOrd="0" destOrd="0" presId="urn:microsoft.com/office/officeart/2016/7/layout/RepeatingBendingProcessNew"/>
    <dgm:cxn modelId="{02E805C1-6036-C248-815E-45BC622B416E}" type="presParOf" srcId="{D05EA2A6-E1B8-9146-AFFB-9E6FDABA660C}" destId="{4692F3EB-C7C6-F14D-A269-38B79D6AAB2C}" srcOrd="2" destOrd="0" presId="urn:microsoft.com/office/officeart/2016/7/layout/RepeatingBendingProcessNew"/>
    <dgm:cxn modelId="{92E3A793-204E-C342-959C-6B68CE5EDBEB}" type="presParOf" srcId="{D05EA2A6-E1B8-9146-AFFB-9E6FDABA660C}" destId="{4B426FAF-04CE-BF41-8681-599F00A526B6}" srcOrd="3" destOrd="0" presId="urn:microsoft.com/office/officeart/2016/7/layout/RepeatingBendingProcessNew"/>
    <dgm:cxn modelId="{BC3D5373-4A94-CE4D-8CBA-1AAF421CB303}" type="presParOf" srcId="{4B426FAF-04CE-BF41-8681-599F00A526B6}" destId="{74BB7A60-C72A-124E-A287-C5E8A8F643EB}" srcOrd="0" destOrd="0" presId="urn:microsoft.com/office/officeart/2016/7/layout/RepeatingBendingProcessNew"/>
    <dgm:cxn modelId="{DE761C1A-5CB8-BB48-930A-4A5994D18D83}" type="presParOf" srcId="{D05EA2A6-E1B8-9146-AFFB-9E6FDABA660C}" destId="{44AB63E4-6486-8B42-B8F9-72CB0E713D4A}" srcOrd="4" destOrd="0" presId="urn:microsoft.com/office/officeart/2016/7/layout/RepeatingBendingProcessNew"/>
    <dgm:cxn modelId="{F4698066-B254-EE41-9A35-7E624FAACA6A}" type="presParOf" srcId="{D05EA2A6-E1B8-9146-AFFB-9E6FDABA660C}" destId="{6A7F4314-49E6-1547-AC20-F3DD1C7C94C9}" srcOrd="5" destOrd="0" presId="urn:microsoft.com/office/officeart/2016/7/layout/RepeatingBendingProcessNew"/>
    <dgm:cxn modelId="{1E79BA76-8D7E-7646-B779-E70A3425E8CF}" type="presParOf" srcId="{6A7F4314-49E6-1547-AC20-F3DD1C7C94C9}" destId="{B7E3C4AB-BC77-B94A-BAB8-8D3F7216A895}" srcOrd="0" destOrd="0" presId="urn:microsoft.com/office/officeart/2016/7/layout/RepeatingBendingProcessNew"/>
    <dgm:cxn modelId="{0B9D8CEC-93F2-F54D-8041-AE7A94778CE9}" type="presParOf" srcId="{D05EA2A6-E1B8-9146-AFFB-9E6FDABA660C}" destId="{45F9AAD6-EA6E-2D4B-868A-8175D1B42523}" srcOrd="6" destOrd="0" presId="urn:microsoft.com/office/officeart/2016/7/layout/RepeatingBendingProcessNew"/>
    <dgm:cxn modelId="{759695A1-2994-9149-9EE5-32B19D0C04BD}" type="presParOf" srcId="{D05EA2A6-E1B8-9146-AFFB-9E6FDABA660C}" destId="{F1E0D61D-438A-8549-BB10-03665175739C}" srcOrd="7" destOrd="0" presId="urn:microsoft.com/office/officeart/2016/7/layout/RepeatingBendingProcessNew"/>
    <dgm:cxn modelId="{392798CD-2DE5-6043-84DE-C162646315C6}" type="presParOf" srcId="{F1E0D61D-438A-8549-BB10-03665175739C}" destId="{12FDA611-A571-4E41-8705-26FA990DA8F6}" srcOrd="0" destOrd="0" presId="urn:microsoft.com/office/officeart/2016/7/layout/RepeatingBendingProcessNew"/>
    <dgm:cxn modelId="{E01B5119-8449-5143-A4C7-5A733703C642}" type="presParOf" srcId="{D05EA2A6-E1B8-9146-AFFB-9E6FDABA660C}" destId="{493899DF-BE9D-DB4A-8093-8BD5C90D0787}" srcOrd="8" destOrd="0" presId="urn:microsoft.com/office/officeart/2016/7/layout/RepeatingBendingProcessNew"/>
    <dgm:cxn modelId="{B8D2292B-BA52-1048-A7F2-9015B2C444A0}" type="presParOf" srcId="{D05EA2A6-E1B8-9146-AFFB-9E6FDABA660C}" destId="{F26EC085-2D16-5B42-9BF1-535CDAC2B32C}" srcOrd="9" destOrd="0" presId="urn:microsoft.com/office/officeart/2016/7/layout/RepeatingBendingProcessNew"/>
    <dgm:cxn modelId="{5B5B38B5-518E-444A-8571-E57F24481557}" type="presParOf" srcId="{F26EC085-2D16-5B42-9BF1-535CDAC2B32C}" destId="{B0257B36-B9F6-6148-97E8-5B329A7ED7BB}" srcOrd="0" destOrd="0" presId="urn:microsoft.com/office/officeart/2016/7/layout/RepeatingBendingProcessNew"/>
    <dgm:cxn modelId="{DE2A3DF6-1F3F-854D-A5CB-70CB8FB167A2}" type="presParOf" srcId="{D05EA2A6-E1B8-9146-AFFB-9E6FDABA660C}" destId="{9D85A155-96DF-974A-9260-160870234D9E}"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0F5D59-3574-4292-A798-71A968A48F8C}" type="doc">
      <dgm:prSet loTypeId="urn:microsoft.com/office/officeart/2016/7/layout/BasicLinearProcessNumbered" loCatId="process" qsTypeId="urn:microsoft.com/office/officeart/2005/8/quickstyle/simple2" qsCatId="simple" csTypeId="urn:microsoft.com/office/officeart/2005/8/colors/colorful2" csCatId="colorful" phldr="1"/>
      <dgm:spPr/>
      <dgm:t>
        <a:bodyPr/>
        <a:lstStyle/>
        <a:p>
          <a:endParaRPr lang="en-US"/>
        </a:p>
      </dgm:t>
    </dgm:pt>
    <dgm:pt modelId="{7B0C8826-EECB-435D-A419-783F8362F7E1}">
      <dgm:prSet custT="1"/>
      <dgm:spPr/>
      <dgm:t>
        <a:bodyPr/>
        <a:lstStyle/>
        <a:p>
          <a:r>
            <a:rPr lang="en-US" sz="1350" dirty="0"/>
            <a:t>Obtain or ensure medical treatment</a:t>
          </a:r>
        </a:p>
      </dgm:t>
    </dgm:pt>
    <dgm:pt modelId="{94684F08-67FD-4E4F-870C-ACCA91E1E4AB}" type="parTrans" cxnId="{B41661B2-F5EE-4A20-A6BA-F9B1D6167B32}">
      <dgm:prSet/>
      <dgm:spPr/>
      <dgm:t>
        <a:bodyPr/>
        <a:lstStyle/>
        <a:p>
          <a:endParaRPr lang="en-US"/>
        </a:p>
      </dgm:t>
    </dgm:pt>
    <dgm:pt modelId="{490884CE-6E32-42C7-9D6D-3655CC2586EB}" type="sibTrans" cxnId="{B41661B2-F5EE-4A20-A6BA-F9B1D6167B32}">
      <dgm:prSet phldrT="1" phldr="0"/>
      <dgm:spPr/>
      <dgm:t>
        <a:bodyPr/>
        <a:lstStyle/>
        <a:p>
          <a:r>
            <a:rPr lang="en-US"/>
            <a:t>1</a:t>
          </a:r>
        </a:p>
      </dgm:t>
    </dgm:pt>
    <dgm:pt modelId="{8F8EF39E-994F-4E75-91F7-91ACC64563F6}">
      <dgm:prSet custT="1"/>
      <dgm:spPr/>
      <dgm:t>
        <a:bodyPr/>
        <a:lstStyle/>
        <a:p>
          <a:r>
            <a:rPr lang="en-US" sz="1350" dirty="0"/>
            <a:t>Eliminate dangerous or obvious hazard</a:t>
          </a:r>
        </a:p>
      </dgm:t>
    </dgm:pt>
    <dgm:pt modelId="{8ACE7191-1550-49BE-81B7-0E0DECF7812A}" type="parTrans" cxnId="{B35CB012-E4E2-4F28-B561-B381E8D96B69}">
      <dgm:prSet/>
      <dgm:spPr/>
      <dgm:t>
        <a:bodyPr/>
        <a:lstStyle/>
        <a:p>
          <a:endParaRPr lang="en-US"/>
        </a:p>
      </dgm:t>
    </dgm:pt>
    <dgm:pt modelId="{9371EAD1-04A2-421B-9F38-B67F56135DC2}" type="sibTrans" cxnId="{B35CB012-E4E2-4F28-B561-B381E8D96B69}">
      <dgm:prSet phldrT="2" phldr="0"/>
      <dgm:spPr/>
      <dgm:t>
        <a:bodyPr/>
        <a:lstStyle/>
        <a:p>
          <a:r>
            <a:rPr lang="en-US"/>
            <a:t>2</a:t>
          </a:r>
        </a:p>
      </dgm:t>
    </dgm:pt>
    <dgm:pt modelId="{A53B3DCE-47D3-4F3A-B022-4410C814B1A1}">
      <dgm:prSet custT="1"/>
      <dgm:spPr/>
      <dgm:t>
        <a:bodyPr/>
        <a:lstStyle/>
        <a:p>
          <a:r>
            <a:rPr lang="en-US" sz="1350"/>
            <a:t>Don’t wait for investigation process</a:t>
          </a:r>
        </a:p>
      </dgm:t>
    </dgm:pt>
    <dgm:pt modelId="{772DDE63-8EA0-483B-B114-BA97EDDD1871}" type="parTrans" cxnId="{02AA14AC-C89D-4E35-8995-31EDFDE6E5BE}">
      <dgm:prSet/>
      <dgm:spPr/>
      <dgm:t>
        <a:bodyPr/>
        <a:lstStyle/>
        <a:p>
          <a:endParaRPr lang="en-US"/>
        </a:p>
      </dgm:t>
    </dgm:pt>
    <dgm:pt modelId="{9BBFD41B-9FCB-40AE-B5F0-203F20458C1F}" type="sibTrans" cxnId="{02AA14AC-C89D-4E35-8995-31EDFDE6E5BE}">
      <dgm:prSet/>
      <dgm:spPr/>
      <dgm:t>
        <a:bodyPr/>
        <a:lstStyle/>
        <a:p>
          <a:endParaRPr lang="en-US"/>
        </a:p>
      </dgm:t>
    </dgm:pt>
    <dgm:pt modelId="{C8AA64FC-4202-48C6-8563-95D4880A3E56}">
      <dgm:prSet custT="1"/>
      <dgm:spPr/>
      <dgm:t>
        <a:bodyPr/>
        <a:lstStyle/>
        <a:p>
          <a:r>
            <a:rPr lang="en-US" sz="1350"/>
            <a:t>Secure the accident scene</a:t>
          </a:r>
        </a:p>
      </dgm:t>
    </dgm:pt>
    <dgm:pt modelId="{17D6A078-2DBE-4351-81DE-ECDFC8C4EB28}" type="parTrans" cxnId="{C218F7B4-0B0D-46B2-9AE9-35831439BA87}">
      <dgm:prSet/>
      <dgm:spPr/>
      <dgm:t>
        <a:bodyPr/>
        <a:lstStyle/>
        <a:p>
          <a:endParaRPr lang="en-US"/>
        </a:p>
      </dgm:t>
    </dgm:pt>
    <dgm:pt modelId="{40DB4E4E-FFF3-465E-A047-5B30CECFD90F}" type="sibTrans" cxnId="{C218F7B4-0B0D-46B2-9AE9-35831439BA87}">
      <dgm:prSet phldrT="3" phldr="0"/>
      <dgm:spPr/>
      <dgm:t>
        <a:bodyPr/>
        <a:lstStyle/>
        <a:p>
          <a:r>
            <a:rPr lang="en-US"/>
            <a:t>3</a:t>
          </a:r>
        </a:p>
      </dgm:t>
    </dgm:pt>
    <dgm:pt modelId="{FEC8F68C-6DA8-4B23-90D5-9EB7EACE1F31}">
      <dgm:prSet custT="1"/>
      <dgm:spPr/>
      <dgm:t>
        <a:bodyPr/>
        <a:lstStyle/>
        <a:p>
          <a:r>
            <a:rPr lang="en-US" sz="1350" dirty="0"/>
            <a:t>Control unsafe conditions</a:t>
          </a:r>
        </a:p>
      </dgm:t>
    </dgm:pt>
    <dgm:pt modelId="{91D19C5A-F37B-4B41-9825-3C58EF961FE7}" type="parTrans" cxnId="{8C334005-3BD9-4448-A5B5-1CC8F9A5C9AB}">
      <dgm:prSet/>
      <dgm:spPr/>
      <dgm:t>
        <a:bodyPr/>
        <a:lstStyle/>
        <a:p>
          <a:endParaRPr lang="en-US"/>
        </a:p>
      </dgm:t>
    </dgm:pt>
    <dgm:pt modelId="{7837C7DF-51AB-4376-8542-422CA17ED837}" type="sibTrans" cxnId="{8C334005-3BD9-4448-A5B5-1CC8F9A5C9AB}">
      <dgm:prSet/>
      <dgm:spPr/>
      <dgm:t>
        <a:bodyPr/>
        <a:lstStyle/>
        <a:p>
          <a:endParaRPr lang="en-US"/>
        </a:p>
      </dgm:t>
    </dgm:pt>
    <dgm:pt modelId="{396CB986-7F1B-4D6A-9A04-CCED270B9AA7}">
      <dgm:prSet custT="1"/>
      <dgm:spPr/>
      <dgm:t>
        <a:bodyPr/>
        <a:lstStyle/>
        <a:p>
          <a:r>
            <a:rPr lang="en-US" sz="1350" dirty="0"/>
            <a:t>Preserve material (critical) evidence</a:t>
          </a:r>
        </a:p>
      </dgm:t>
    </dgm:pt>
    <dgm:pt modelId="{9531C8F7-C77C-42E2-9CE3-0D3412466073}" type="parTrans" cxnId="{810DAB10-D712-4078-AB35-E87E388CAED4}">
      <dgm:prSet/>
      <dgm:spPr/>
      <dgm:t>
        <a:bodyPr/>
        <a:lstStyle/>
        <a:p>
          <a:endParaRPr lang="en-US"/>
        </a:p>
      </dgm:t>
    </dgm:pt>
    <dgm:pt modelId="{4D69E790-EC39-41C4-96D0-C4E57F1668A8}" type="sibTrans" cxnId="{810DAB10-D712-4078-AB35-E87E388CAED4}">
      <dgm:prSet/>
      <dgm:spPr/>
      <dgm:t>
        <a:bodyPr/>
        <a:lstStyle/>
        <a:p>
          <a:endParaRPr lang="en-US"/>
        </a:p>
      </dgm:t>
    </dgm:pt>
    <dgm:pt modelId="{5FF711E0-F349-4151-AFE3-573F06944FE7}">
      <dgm:prSet custT="1"/>
      <dgm:spPr/>
      <dgm:t>
        <a:bodyPr/>
        <a:lstStyle/>
        <a:p>
          <a:r>
            <a:rPr lang="en-US" sz="1350" dirty="0"/>
            <a:t>Prepare for possible third-party involvement</a:t>
          </a:r>
        </a:p>
      </dgm:t>
    </dgm:pt>
    <dgm:pt modelId="{7E61ECB9-1506-47F7-A4F9-989E9AD7F05F}" type="parTrans" cxnId="{6151083A-F5C3-43FC-9F10-C2A4B49B3BD6}">
      <dgm:prSet/>
      <dgm:spPr/>
      <dgm:t>
        <a:bodyPr/>
        <a:lstStyle/>
        <a:p>
          <a:endParaRPr lang="en-US"/>
        </a:p>
      </dgm:t>
    </dgm:pt>
    <dgm:pt modelId="{9F6A12E5-DEAE-44FD-8B1D-779D730B1857}" type="sibTrans" cxnId="{6151083A-F5C3-43FC-9F10-C2A4B49B3BD6}">
      <dgm:prSet/>
      <dgm:spPr/>
      <dgm:t>
        <a:bodyPr/>
        <a:lstStyle/>
        <a:p>
          <a:endParaRPr lang="en-US"/>
        </a:p>
      </dgm:t>
    </dgm:pt>
    <dgm:pt modelId="{7FBDF587-3AC1-4DA1-8E81-59CDB786738F}">
      <dgm:prSet custT="1"/>
      <dgm:spPr/>
      <dgm:t>
        <a:bodyPr/>
        <a:lstStyle/>
        <a:p>
          <a:r>
            <a:rPr lang="en-US" sz="1350" dirty="0"/>
            <a:t>Provide appropriate notifications regarding the accident or injury</a:t>
          </a:r>
        </a:p>
      </dgm:t>
    </dgm:pt>
    <dgm:pt modelId="{D70DF704-F480-4991-A0CB-FE985D96FC84}" type="parTrans" cxnId="{53863C2E-94D6-4BCB-8982-4E48A93D1A0B}">
      <dgm:prSet/>
      <dgm:spPr/>
      <dgm:t>
        <a:bodyPr/>
        <a:lstStyle/>
        <a:p>
          <a:endParaRPr lang="en-US"/>
        </a:p>
      </dgm:t>
    </dgm:pt>
    <dgm:pt modelId="{9C263FFC-55E6-47BA-B537-BA3F620255A1}" type="sibTrans" cxnId="{53863C2E-94D6-4BCB-8982-4E48A93D1A0B}">
      <dgm:prSet phldrT="4" phldr="0"/>
      <dgm:spPr/>
      <dgm:t>
        <a:bodyPr/>
        <a:lstStyle/>
        <a:p>
          <a:r>
            <a:rPr lang="en-US"/>
            <a:t>4</a:t>
          </a:r>
        </a:p>
      </dgm:t>
    </dgm:pt>
    <dgm:pt modelId="{F03A2A1E-70BD-4D53-A21C-A65847989F37}">
      <dgm:prSet custT="1"/>
      <dgm:spPr/>
      <dgm:t>
        <a:bodyPr/>
        <a:lstStyle/>
        <a:p>
          <a:r>
            <a:rPr lang="en-US" sz="1350" dirty="0"/>
            <a:t>Identify who should be involved in the accident investigation process</a:t>
          </a:r>
        </a:p>
      </dgm:t>
    </dgm:pt>
    <dgm:pt modelId="{637F5FA2-BD47-4BDE-89D5-CBFEC925AB8B}" type="parTrans" cxnId="{2B850847-CF94-436A-98AB-E7F824F741D7}">
      <dgm:prSet/>
      <dgm:spPr/>
      <dgm:t>
        <a:bodyPr/>
        <a:lstStyle/>
        <a:p>
          <a:endParaRPr lang="en-US"/>
        </a:p>
      </dgm:t>
    </dgm:pt>
    <dgm:pt modelId="{FF452DA6-ECE7-472B-AE5B-7FC9EE6B19FD}" type="sibTrans" cxnId="{2B850847-CF94-436A-98AB-E7F824F741D7}">
      <dgm:prSet phldrT="5" phldr="0"/>
      <dgm:spPr/>
      <dgm:t>
        <a:bodyPr/>
        <a:lstStyle/>
        <a:p>
          <a:r>
            <a:rPr lang="en-US"/>
            <a:t>5</a:t>
          </a:r>
        </a:p>
      </dgm:t>
    </dgm:pt>
    <dgm:pt modelId="{4A286627-BA82-4823-AB3F-1CFC9A734972}" type="pres">
      <dgm:prSet presAssocID="{FD0F5D59-3574-4292-A798-71A968A48F8C}" presName="Name0" presStyleCnt="0">
        <dgm:presLayoutVars>
          <dgm:animLvl val="lvl"/>
          <dgm:resizeHandles val="exact"/>
        </dgm:presLayoutVars>
      </dgm:prSet>
      <dgm:spPr/>
    </dgm:pt>
    <dgm:pt modelId="{9D22DDD9-6012-47B7-BA84-9CA081BD169F}" type="pres">
      <dgm:prSet presAssocID="{7B0C8826-EECB-435D-A419-783F8362F7E1}" presName="compositeNode" presStyleCnt="0">
        <dgm:presLayoutVars>
          <dgm:bulletEnabled val="1"/>
        </dgm:presLayoutVars>
      </dgm:prSet>
      <dgm:spPr/>
    </dgm:pt>
    <dgm:pt modelId="{6007641A-9974-4E94-97D6-97E2E8C357DB}" type="pres">
      <dgm:prSet presAssocID="{7B0C8826-EECB-435D-A419-783F8362F7E1}" presName="bgRect" presStyleLbl="bgAccFollowNode1" presStyleIdx="0" presStyleCnt="5" custScaleY="100159"/>
      <dgm:spPr/>
    </dgm:pt>
    <dgm:pt modelId="{EE3995E3-E2F4-44EC-A82A-C5C666BA2952}" type="pres">
      <dgm:prSet presAssocID="{490884CE-6E32-42C7-9D6D-3655CC2586EB}" presName="sibTransNodeCircle" presStyleLbl="alignNode1" presStyleIdx="0" presStyleCnt="10">
        <dgm:presLayoutVars>
          <dgm:chMax val="0"/>
          <dgm:bulletEnabled/>
        </dgm:presLayoutVars>
      </dgm:prSet>
      <dgm:spPr/>
    </dgm:pt>
    <dgm:pt modelId="{A183E3E7-8CFF-4022-B09D-D87F6B1750D3}" type="pres">
      <dgm:prSet presAssocID="{7B0C8826-EECB-435D-A419-783F8362F7E1}" presName="bottomLine" presStyleLbl="alignNode1" presStyleIdx="1" presStyleCnt="10">
        <dgm:presLayoutVars/>
      </dgm:prSet>
      <dgm:spPr/>
    </dgm:pt>
    <dgm:pt modelId="{5674BB8B-0557-44D4-A9F4-87CF0ADE529D}" type="pres">
      <dgm:prSet presAssocID="{7B0C8826-EECB-435D-A419-783F8362F7E1}" presName="nodeText" presStyleLbl="bgAccFollowNode1" presStyleIdx="0" presStyleCnt="5">
        <dgm:presLayoutVars>
          <dgm:bulletEnabled val="1"/>
        </dgm:presLayoutVars>
      </dgm:prSet>
      <dgm:spPr/>
    </dgm:pt>
    <dgm:pt modelId="{7219F0A2-0133-4928-916A-669DCC4AABF9}" type="pres">
      <dgm:prSet presAssocID="{490884CE-6E32-42C7-9D6D-3655CC2586EB}" presName="sibTrans" presStyleCnt="0"/>
      <dgm:spPr/>
    </dgm:pt>
    <dgm:pt modelId="{DEC096E7-8A3F-4938-9B95-A3148056CBB6}" type="pres">
      <dgm:prSet presAssocID="{8F8EF39E-994F-4E75-91F7-91ACC64563F6}" presName="compositeNode" presStyleCnt="0">
        <dgm:presLayoutVars>
          <dgm:bulletEnabled val="1"/>
        </dgm:presLayoutVars>
      </dgm:prSet>
      <dgm:spPr/>
    </dgm:pt>
    <dgm:pt modelId="{A4863C91-07B4-4BF6-8964-B02377CD3E13}" type="pres">
      <dgm:prSet presAssocID="{8F8EF39E-994F-4E75-91F7-91ACC64563F6}" presName="bgRect" presStyleLbl="bgAccFollowNode1" presStyleIdx="1" presStyleCnt="5" custScaleY="100159"/>
      <dgm:spPr/>
    </dgm:pt>
    <dgm:pt modelId="{6684920D-B9D8-4D64-83E4-BB54090E2D58}" type="pres">
      <dgm:prSet presAssocID="{9371EAD1-04A2-421B-9F38-B67F56135DC2}" presName="sibTransNodeCircle" presStyleLbl="alignNode1" presStyleIdx="2" presStyleCnt="10">
        <dgm:presLayoutVars>
          <dgm:chMax val="0"/>
          <dgm:bulletEnabled/>
        </dgm:presLayoutVars>
      </dgm:prSet>
      <dgm:spPr/>
    </dgm:pt>
    <dgm:pt modelId="{31936735-442E-4663-8FBA-374A222B6206}" type="pres">
      <dgm:prSet presAssocID="{8F8EF39E-994F-4E75-91F7-91ACC64563F6}" presName="bottomLine" presStyleLbl="alignNode1" presStyleIdx="3" presStyleCnt="10">
        <dgm:presLayoutVars/>
      </dgm:prSet>
      <dgm:spPr/>
    </dgm:pt>
    <dgm:pt modelId="{FEF75B38-999A-41D1-8258-7D039C88422B}" type="pres">
      <dgm:prSet presAssocID="{8F8EF39E-994F-4E75-91F7-91ACC64563F6}" presName="nodeText" presStyleLbl="bgAccFollowNode1" presStyleIdx="1" presStyleCnt="5">
        <dgm:presLayoutVars>
          <dgm:bulletEnabled val="1"/>
        </dgm:presLayoutVars>
      </dgm:prSet>
      <dgm:spPr/>
    </dgm:pt>
    <dgm:pt modelId="{5BFC1B3E-A9AA-4528-AC7D-5DE0319376D8}" type="pres">
      <dgm:prSet presAssocID="{9371EAD1-04A2-421B-9F38-B67F56135DC2}" presName="sibTrans" presStyleCnt="0"/>
      <dgm:spPr/>
    </dgm:pt>
    <dgm:pt modelId="{6D1A6B1A-D7E1-48AE-9C00-688C8D2F5C1F}" type="pres">
      <dgm:prSet presAssocID="{C8AA64FC-4202-48C6-8563-95D4880A3E56}" presName="compositeNode" presStyleCnt="0">
        <dgm:presLayoutVars>
          <dgm:bulletEnabled val="1"/>
        </dgm:presLayoutVars>
      </dgm:prSet>
      <dgm:spPr/>
    </dgm:pt>
    <dgm:pt modelId="{3365C700-687B-4052-ABD5-AA1D3D007D3B}" type="pres">
      <dgm:prSet presAssocID="{C8AA64FC-4202-48C6-8563-95D4880A3E56}" presName="bgRect" presStyleLbl="bgAccFollowNode1" presStyleIdx="2" presStyleCnt="5" custScaleY="100159"/>
      <dgm:spPr/>
    </dgm:pt>
    <dgm:pt modelId="{249FF475-B8FF-4FFF-A1FD-AD1010139BD9}" type="pres">
      <dgm:prSet presAssocID="{40DB4E4E-FFF3-465E-A047-5B30CECFD90F}" presName="sibTransNodeCircle" presStyleLbl="alignNode1" presStyleIdx="4" presStyleCnt="10">
        <dgm:presLayoutVars>
          <dgm:chMax val="0"/>
          <dgm:bulletEnabled/>
        </dgm:presLayoutVars>
      </dgm:prSet>
      <dgm:spPr/>
    </dgm:pt>
    <dgm:pt modelId="{62254B68-F267-4C94-AF8D-D1C3B947B54F}" type="pres">
      <dgm:prSet presAssocID="{C8AA64FC-4202-48C6-8563-95D4880A3E56}" presName="bottomLine" presStyleLbl="alignNode1" presStyleIdx="5" presStyleCnt="10">
        <dgm:presLayoutVars/>
      </dgm:prSet>
      <dgm:spPr/>
    </dgm:pt>
    <dgm:pt modelId="{9A0B3FF7-5239-40EB-B1EF-0C8C280AB594}" type="pres">
      <dgm:prSet presAssocID="{C8AA64FC-4202-48C6-8563-95D4880A3E56}" presName="nodeText" presStyleLbl="bgAccFollowNode1" presStyleIdx="2" presStyleCnt="5">
        <dgm:presLayoutVars>
          <dgm:bulletEnabled val="1"/>
        </dgm:presLayoutVars>
      </dgm:prSet>
      <dgm:spPr/>
    </dgm:pt>
    <dgm:pt modelId="{B20917E0-E792-4FAA-94AE-805340045B7A}" type="pres">
      <dgm:prSet presAssocID="{40DB4E4E-FFF3-465E-A047-5B30CECFD90F}" presName="sibTrans" presStyleCnt="0"/>
      <dgm:spPr/>
    </dgm:pt>
    <dgm:pt modelId="{3F00E7EC-2FBC-4F86-8CDF-2A5C642FAF89}" type="pres">
      <dgm:prSet presAssocID="{7FBDF587-3AC1-4DA1-8E81-59CDB786738F}" presName="compositeNode" presStyleCnt="0">
        <dgm:presLayoutVars>
          <dgm:bulletEnabled val="1"/>
        </dgm:presLayoutVars>
      </dgm:prSet>
      <dgm:spPr/>
    </dgm:pt>
    <dgm:pt modelId="{70C6F05E-B8EC-437B-8F80-91863067BBE0}" type="pres">
      <dgm:prSet presAssocID="{7FBDF587-3AC1-4DA1-8E81-59CDB786738F}" presName="bgRect" presStyleLbl="bgAccFollowNode1" presStyleIdx="3" presStyleCnt="5" custScaleY="100159"/>
      <dgm:spPr/>
    </dgm:pt>
    <dgm:pt modelId="{41942121-8A8D-479C-AD44-1E4108F85242}" type="pres">
      <dgm:prSet presAssocID="{9C263FFC-55E6-47BA-B537-BA3F620255A1}" presName="sibTransNodeCircle" presStyleLbl="alignNode1" presStyleIdx="6" presStyleCnt="10">
        <dgm:presLayoutVars>
          <dgm:chMax val="0"/>
          <dgm:bulletEnabled/>
        </dgm:presLayoutVars>
      </dgm:prSet>
      <dgm:spPr/>
    </dgm:pt>
    <dgm:pt modelId="{219CCE53-645C-435B-A4AA-3C4C834F4A4D}" type="pres">
      <dgm:prSet presAssocID="{7FBDF587-3AC1-4DA1-8E81-59CDB786738F}" presName="bottomLine" presStyleLbl="alignNode1" presStyleIdx="7" presStyleCnt="10">
        <dgm:presLayoutVars/>
      </dgm:prSet>
      <dgm:spPr/>
    </dgm:pt>
    <dgm:pt modelId="{5702E461-8686-4D38-ACEE-B8DA693D9386}" type="pres">
      <dgm:prSet presAssocID="{7FBDF587-3AC1-4DA1-8E81-59CDB786738F}" presName="nodeText" presStyleLbl="bgAccFollowNode1" presStyleIdx="3" presStyleCnt="5">
        <dgm:presLayoutVars>
          <dgm:bulletEnabled val="1"/>
        </dgm:presLayoutVars>
      </dgm:prSet>
      <dgm:spPr/>
    </dgm:pt>
    <dgm:pt modelId="{CEA18DDA-7A41-4907-B435-D9909948E72E}" type="pres">
      <dgm:prSet presAssocID="{9C263FFC-55E6-47BA-B537-BA3F620255A1}" presName="sibTrans" presStyleCnt="0"/>
      <dgm:spPr/>
    </dgm:pt>
    <dgm:pt modelId="{01EF5A0E-397B-4B85-A220-7669E76B25E7}" type="pres">
      <dgm:prSet presAssocID="{F03A2A1E-70BD-4D53-A21C-A65847989F37}" presName="compositeNode" presStyleCnt="0">
        <dgm:presLayoutVars>
          <dgm:bulletEnabled val="1"/>
        </dgm:presLayoutVars>
      </dgm:prSet>
      <dgm:spPr/>
    </dgm:pt>
    <dgm:pt modelId="{2C04024D-617A-43EA-827F-F81C961202D1}" type="pres">
      <dgm:prSet presAssocID="{F03A2A1E-70BD-4D53-A21C-A65847989F37}" presName="bgRect" presStyleLbl="bgAccFollowNode1" presStyleIdx="4" presStyleCnt="5" custScaleY="100159"/>
      <dgm:spPr/>
    </dgm:pt>
    <dgm:pt modelId="{CB089CAD-8160-48BB-92D5-9FD1B9084BAE}" type="pres">
      <dgm:prSet presAssocID="{FF452DA6-ECE7-472B-AE5B-7FC9EE6B19FD}" presName="sibTransNodeCircle" presStyleLbl="alignNode1" presStyleIdx="8" presStyleCnt="10">
        <dgm:presLayoutVars>
          <dgm:chMax val="0"/>
          <dgm:bulletEnabled/>
        </dgm:presLayoutVars>
      </dgm:prSet>
      <dgm:spPr/>
    </dgm:pt>
    <dgm:pt modelId="{EFEDF660-CD02-41F3-834C-6C007CB3BA3E}" type="pres">
      <dgm:prSet presAssocID="{F03A2A1E-70BD-4D53-A21C-A65847989F37}" presName="bottomLine" presStyleLbl="alignNode1" presStyleIdx="9" presStyleCnt="10">
        <dgm:presLayoutVars/>
      </dgm:prSet>
      <dgm:spPr/>
    </dgm:pt>
    <dgm:pt modelId="{3DD9FCA0-A7DC-4F12-B0C6-E90F81112BA4}" type="pres">
      <dgm:prSet presAssocID="{F03A2A1E-70BD-4D53-A21C-A65847989F37}" presName="nodeText" presStyleLbl="bgAccFollowNode1" presStyleIdx="4" presStyleCnt="5">
        <dgm:presLayoutVars>
          <dgm:bulletEnabled val="1"/>
        </dgm:presLayoutVars>
      </dgm:prSet>
      <dgm:spPr/>
    </dgm:pt>
  </dgm:ptLst>
  <dgm:cxnLst>
    <dgm:cxn modelId="{650E3C04-0CC8-B34F-82A2-5C6C19A4D8BD}" type="presOf" srcId="{9371EAD1-04A2-421B-9F38-B67F56135DC2}" destId="{6684920D-B9D8-4D64-83E4-BB54090E2D58}" srcOrd="0" destOrd="0" presId="urn:microsoft.com/office/officeart/2016/7/layout/BasicLinearProcessNumbered"/>
    <dgm:cxn modelId="{8C334005-3BD9-4448-A5B5-1CC8F9A5C9AB}" srcId="{C8AA64FC-4202-48C6-8563-95D4880A3E56}" destId="{FEC8F68C-6DA8-4B23-90D5-9EB7EACE1F31}" srcOrd="0" destOrd="0" parTransId="{91D19C5A-F37B-4B41-9825-3C58EF961FE7}" sibTransId="{7837C7DF-51AB-4376-8542-422CA17ED837}"/>
    <dgm:cxn modelId="{C13C6E0F-7EC3-F847-A93C-2DDBB64685EC}" type="presOf" srcId="{8F8EF39E-994F-4E75-91F7-91ACC64563F6}" destId="{FEF75B38-999A-41D1-8258-7D039C88422B}" srcOrd="1" destOrd="0" presId="urn:microsoft.com/office/officeart/2016/7/layout/BasicLinearProcessNumbered"/>
    <dgm:cxn modelId="{810DAB10-D712-4078-AB35-E87E388CAED4}" srcId="{C8AA64FC-4202-48C6-8563-95D4880A3E56}" destId="{396CB986-7F1B-4D6A-9A04-CCED270B9AA7}" srcOrd="1" destOrd="0" parTransId="{9531C8F7-C77C-42E2-9CE3-0D3412466073}" sibTransId="{4D69E790-EC39-41C4-96D0-C4E57F1668A8}"/>
    <dgm:cxn modelId="{B35CB012-E4E2-4F28-B561-B381E8D96B69}" srcId="{FD0F5D59-3574-4292-A798-71A968A48F8C}" destId="{8F8EF39E-994F-4E75-91F7-91ACC64563F6}" srcOrd="1" destOrd="0" parTransId="{8ACE7191-1550-49BE-81B7-0E0DECF7812A}" sibTransId="{9371EAD1-04A2-421B-9F38-B67F56135DC2}"/>
    <dgm:cxn modelId="{A37C581A-09FA-F440-9FCE-1A79F137F4B4}" type="presOf" srcId="{7FBDF587-3AC1-4DA1-8E81-59CDB786738F}" destId="{5702E461-8686-4D38-ACEE-B8DA693D9386}" srcOrd="1" destOrd="0" presId="urn:microsoft.com/office/officeart/2016/7/layout/BasicLinearProcessNumbered"/>
    <dgm:cxn modelId="{4FB02723-CBED-0345-A9F5-CBF9B0E573C1}" type="presOf" srcId="{7B0C8826-EECB-435D-A419-783F8362F7E1}" destId="{5674BB8B-0557-44D4-A9F4-87CF0ADE529D}" srcOrd="1" destOrd="0" presId="urn:microsoft.com/office/officeart/2016/7/layout/BasicLinearProcessNumbered"/>
    <dgm:cxn modelId="{53543225-6411-9E41-8611-67EA8C0FEDD3}" type="presOf" srcId="{396CB986-7F1B-4D6A-9A04-CCED270B9AA7}" destId="{9A0B3FF7-5239-40EB-B1EF-0C8C280AB594}" srcOrd="0" destOrd="2" presId="urn:microsoft.com/office/officeart/2016/7/layout/BasicLinearProcessNumbered"/>
    <dgm:cxn modelId="{53863C2E-94D6-4BCB-8982-4E48A93D1A0B}" srcId="{FD0F5D59-3574-4292-A798-71A968A48F8C}" destId="{7FBDF587-3AC1-4DA1-8E81-59CDB786738F}" srcOrd="3" destOrd="0" parTransId="{D70DF704-F480-4991-A0CB-FE985D96FC84}" sibTransId="{9C263FFC-55E6-47BA-B537-BA3F620255A1}"/>
    <dgm:cxn modelId="{6151083A-F5C3-43FC-9F10-C2A4B49B3BD6}" srcId="{C8AA64FC-4202-48C6-8563-95D4880A3E56}" destId="{5FF711E0-F349-4151-AFE3-573F06944FE7}" srcOrd="2" destOrd="0" parTransId="{7E61ECB9-1506-47F7-A4F9-989E9AD7F05F}" sibTransId="{9F6A12E5-DEAE-44FD-8B1D-779D730B1857}"/>
    <dgm:cxn modelId="{2B850847-CF94-436A-98AB-E7F824F741D7}" srcId="{FD0F5D59-3574-4292-A798-71A968A48F8C}" destId="{F03A2A1E-70BD-4D53-A21C-A65847989F37}" srcOrd="4" destOrd="0" parTransId="{637F5FA2-BD47-4BDE-89D5-CBFEC925AB8B}" sibTransId="{FF452DA6-ECE7-472B-AE5B-7FC9EE6B19FD}"/>
    <dgm:cxn modelId="{638FA948-5295-8E40-9710-5BB64FDB1450}" type="presOf" srcId="{7B0C8826-EECB-435D-A419-783F8362F7E1}" destId="{6007641A-9974-4E94-97D6-97E2E8C357DB}" srcOrd="0" destOrd="0" presId="urn:microsoft.com/office/officeart/2016/7/layout/BasicLinearProcessNumbered"/>
    <dgm:cxn modelId="{0D1E196E-415E-654C-8A39-C0804B484F78}" type="presOf" srcId="{FEC8F68C-6DA8-4B23-90D5-9EB7EACE1F31}" destId="{9A0B3FF7-5239-40EB-B1EF-0C8C280AB594}" srcOrd="0" destOrd="1" presId="urn:microsoft.com/office/officeart/2016/7/layout/BasicLinearProcessNumbered"/>
    <dgm:cxn modelId="{38BBC059-C9BA-0347-B555-ABAC74F81E0C}" type="presOf" srcId="{5FF711E0-F349-4151-AFE3-573F06944FE7}" destId="{9A0B3FF7-5239-40EB-B1EF-0C8C280AB594}" srcOrd="0" destOrd="3" presId="urn:microsoft.com/office/officeart/2016/7/layout/BasicLinearProcessNumbered"/>
    <dgm:cxn modelId="{CA1FDE7D-2F5E-1D48-B08A-BF3C22059D6A}" type="presOf" srcId="{FF452DA6-ECE7-472B-AE5B-7FC9EE6B19FD}" destId="{CB089CAD-8160-48BB-92D5-9FD1B9084BAE}" srcOrd="0" destOrd="0" presId="urn:microsoft.com/office/officeart/2016/7/layout/BasicLinearProcessNumbered"/>
    <dgm:cxn modelId="{095A3B87-6F86-FF44-9883-755F03A0B1DD}" type="presOf" srcId="{9C263FFC-55E6-47BA-B537-BA3F620255A1}" destId="{41942121-8A8D-479C-AD44-1E4108F85242}" srcOrd="0" destOrd="0" presId="urn:microsoft.com/office/officeart/2016/7/layout/BasicLinearProcessNumbered"/>
    <dgm:cxn modelId="{D0AD299A-DF1C-BB45-8F1C-159567839819}" type="presOf" srcId="{40DB4E4E-FFF3-465E-A047-5B30CECFD90F}" destId="{249FF475-B8FF-4FFF-A1FD-AD1010139BD9}" srcOrd="0" destOrd="0" presId="urn:microsoft.com/office/officeart/2016/7/layout/BasicLinearProcessNumbered"/>
    <dgm:cxn modelId="{F89708AB-4539-7F4B-B334-7EE7B5AE97E9}" type="presOf" srcId="{C8AA64FC-4202-48C6-8563-95D4880A3E56}" destId="{9A0B3FF7-5239-40EB-B1EF-0C8C280AB594}" srcOrd="1" destOrd="0" presId="urn:microsoft.com/office/officeart/2016/7/layout/BasicLinearProcessNumbered"/>
    <dgm:cxn modelId="{02AA14AC-C89D-4E35-8995-31EDFDE6E5BE}" srcId="{8F8EF39E-994F-4E75-91F7-91ACC64563F6}" destId="{A53B3DCE-47D3-4F3A-B022-4410C814B1A1}" srcOrd="0" destOrd="0" parTransId="{772DDE63-8EA0-483B-B114-BA97EDDD1871}" sibTransId="{9BBFD41B-9FCB-40AE-B5F0-203F20458C1F}"/>
    <dgm:cxn modelId="{B41661B2-F5EE-4A20-A6BA-F9B1D6167B32}" srcId="{FD0F5D59-3574-4292-A798-71A968A48F8C}" destId="{7B0C8826-EECB-435D-A419-783F8362F7E1}" srcOrd="0" destOrd="0" parTransId="{94684F08-67FD-4E4F-870C-ACCA91E1E4AB}" sibTransId="{490884CE-6E32-42C7-9D6D-3655CC2586EB}"/>
    <dgm:cxn modelId="{C218F7B4-0B0D-46B2-9AE9-35831439BA87}" srcId="{FD0F5D59-3574-4292-A798-71A968A48F8C}" destId="{C8AA64FC-4202-48C6-8563-95D4880A3E56}" srcOrd="2" destOrd="0" parTransId="{17D6A078-2DBE-4351-81DE-ECDFC8C4EB28}" sibTransId="{40DB4E4E-FFF3-465E-A047-5B30CECFD90F}"/>
    <dgm:cxn modelId="{9B3E68B8-97B7-FD4F-93E5-91137D4E4D24}" type="presOf" srcId="{F03A2A1E-70BD-4D53-A21C-A65847989F37}" destId="{3DD9FCA0-A7DC-4F12-B0C6-E90F81112BA4}" srcOrd="1" destOrd="0" presId="urn:microsoft.com/office/officeart/2016/7/layout/BasicLinearProcessNumbered"/>
    <dgm:cxn modelId="{B2D611BB-D0F8-E249-B6E0-4B2460040167}" type="presOf" srcId="{7FBDF587-3AC1-4DA1-8E81-59CDB786738F}" destId="{70C6F05E-B8EC-437B-8F80-91863067BBE0}" srcOrd="0" destOrd="0" presId="urn:microsoft.com/office/officeart/2016/7/layout/BasicLinearProcessNumbered"/>
    <dgm:cxn modelId="{A972A0C7-F3B2-9A4A-97D6-C10F782CD17F}" type="presOf" srcId="{A53B3DCE-47D3-4F3A-B022-4410C814B1A1}" destId="{FEF75B38-999A-41D1-8258-7D039C88422B}" srcOrd="0" destOrd="1" presId="urn:microsoft.com/office/officeart/2016/7/layout/BasicLinearProcessNumbered"/>
    <dgm:cxn modelId="{817BE4CA-1F4B-3A4A-95DD-EA90FDDE8616}" type="presOf" srcId="{490884CE-6E32-42C7-9D6D-3655CC2586EB}" destId="{EE3995E3-E2F4-44EC-A82A-C5C666BA2952}" srcOrd="0" destOrd="0" presId="urn:microsoft.com/office/officeart/2016/7/layout/BasicLinearProcessNumbered"/>
    <dgm:cxn modelId="{24F239CC-E16A-1F46-890D-8B662E73F433}" type="presOf" srcId="{FD0F5D59-3574-4292-A798-71A968A48F8C}" destId="{4A286627-BA82-4823-AB3F-1CFC9A734972}" srcOrd="0" destOrd="0" presId="urn:microsoft.com/office/officeart/2016/7/layout/BasicLinearProcessNumbered"/>
    <dgm:cxn modelId="{A82601D0-93C0-6343-81B5-D4E44D872E67}" type="presOf" srcId="{F03A2A1E-70BD-4D53-A21C-A65847989F37}" destId="{2C04024D-617A-43EA-827F-F81C961202D1}" srcOrd="0" destOrd="0" presId="urn:microsoft.com/office/officeart/2016/7/layout/BasicLinearProcessNumbered"/>
    <dgm:cxn modelId="{E86D1FF5-9607-784D-B96E-D8A030EFE228}" type="presOf" srcId="{C8AA64FC-4202-48C6-8563-95D4880A3E56}" destId="{3365C700-687B-4052-ABD5-AA1D3D007D3B}" srcOrd="0" destOrd="0" presId="urn:microsoft.com/office/officeart/2016/7/layout/BasicLinearProcessNumbered"/>
    <dgm:cxn modelId="{E75475FA-86E4-084A-AA60-01A8EE9433B3}" type="presOf" srcId="{8F8EF39E-994F-4E75-91F7-91ACC64563F6}" destId="{A4863C91-07B4-4BF6-8964-B02377CD3E13}" srcOrd="0" destOrd="0" presId="urn:microsoft.com/office/officeart/2016/7/layout/BasicLinearProcessNumbered"/>
    <dgm:cxn modelId="{C79B7B60-F1B0-4D43-A251-58EC9EFB914A}" type="presParOf" srcId="{4A286627-BA82-4823-AB3F-1CFC9A734972}" destId="{9D22DDD9-6012-47B7-BA84-9CA081BD169F}" srcOrd="0" destOrd="0" presId="urn:microsoft.com/office/officeart/2016/7/layout/BasicLinearProcessNumbered"/>
    <dgm:cxn modelId="{A29EC4D5-4A6F-8145-BD6A-F4A5B8841769}" type="presParOf" srcId="{9D22DDD9-6012-47B7-BA84-9CA081BD169F}" destId="{6007641A-9974-4E94-97D6-97E2E8C357DB}" srcOrd="0" destOrd="0" presId="urn:microsoft.com/office/officeart/2016/7/layout/BasicLinearProcessNumbered"/>
    <dgm:cxn modelId="{6C92AFB5-A29A-DB43-A77A-6F8B654867DA}" type="presParOf" srcId="{9D22DDD9-6012-47B7-BA84-9CA081BD169F}" destId="{EE3995E3-E2F4-44EC-A82A-C5C666BA2952}" srcOrd="1" destOrd="0" presId="urn:microsoft.com/office/officeart/2016/7/layout/BasicLinearProcessNumbered"/>
    <dgm:cxn modelId="{E08BA88C-FA81-394D-967B-5CBC5DCA2E90}" type="presParOf" srcId="{9D22DDD9-6012-47B7-BA84-9CA081BD169F}" destId="{A183E3E7-8CFF-4022-B09D-D87F6B1750D3}" srcOrd="2" destOrd="0" presId="urn:microsoft.com/office/officeart/2016/7/layout/BasicLinearProcessNumbered"/>
    <dgm:cxn modelId="{ED604C18-1B81-664B-87F6-B5FE46A4ADEE}" type="presParOf" srcId="{9D22DDD9-6012-47B7-BA84-9CA081BD169F}" destId="{5674BB8B-0557-44D4-A9F4-87CF0ADE529D}" srcOrd="3" destOrd="0" presId="urn:microsoft.com/office/officeart/2016/7/layout/BasicLinearProcessNumbered"/>
    <dgm:cxn modelId="{FBF61B1E-5D61-B34A-9F3F-99FCD5C0B351}" type="presParOf" srcId="{4A286627-BA82-4823-AB3F-1CFC9A734972}" destId="{7219F0A2-0133-4928-916A-669DCC4AABF9}" srcOrd="1" destOrd="0" presId="urn:microsoft.com/office/officeart/2016/7/layout/BasicLinearProcessNumbered"/>
    <dgm:cxn modelId="{FCD1063A-F208-4442-A31A-09284B2DA80F}" type="presParOf" srcId="{4A286627-BA82-4823-AB3F-1CFC9A734972}" destId="{DEC096E7-8A3F-4938-9B95-A3148056CBB6}" srcOrd="2" destOrd="0" presId="urn:microsoft.com/office/officeart/2016/7/layout/BasicLinearProcessNumbered"/>
    <dgm:cxn modelId="{645BB130-FA21-A645-8301-2351881393D2}" type="presParOf" srcId="{DEC096E7-8A3F-4938-9B95-A3148056CBB6}" destId="{A4863C91-07B4-4BF6-8964-B02377CD3E13}" srcOrd="0" destOrd="0" presId="urn:microsoft.com/office/officeart/2016/7/layout/BasicLinearProcessNumbered"/>
    <dgm:cxn modelId="{282B24E2-2D93-8D42-AFD9-ADA3CB685200}" type="presParOf" srcId="{DEC096E7-8A3F-4938-9B95-A3148056CBB6}" destId="{6684920D-B9D8-4D64-83E4-BB54090E2D58}" srcOrd="1" destOrd="0" presId="urn:microsoft.com/office/officeart/2016/7/layout/BasicLinearProcessNumbered"/>
    <dgm:cxn modelId="{EB29B040-E2DB-A740-B524-8DCC5E72F59A}" type="presParOf" srcId="{DEC096E7-8A3F-4938-9B95-A3148056CBB6}" destId="{31936735-442E-4663-8FBA-374A222B6206}" srcOrd="2" destOrd="0" presId="urn:microsoft.com/office/officeart/2016/7/layout/BasicLinearProcessNumbered"/>
    <dgm:cxn modelId="{71739E9A-F188-BD47-905E-AB33DF5EB255}" type="presParOf" srcId="{DEC096E7-8A3F-4938-9B95-A3148056CBB6}" destId="{FEF75B38-999A-41D1-8258-7D039C88422B}" srcOrd="3" destOrd="0" presId="urn:microsoft.com/office/officeart/2016/7/layout/BasicLinearProcessNumbered"/>
    <dgm:cxn modelId="{F1FF3E51-A717-F14B-A2F0-F59BF21E9DD5}" type="presParOf" srcId="{4A286627-BA82-4823-AB3F-1CFC9A734972}" destId="{5BFC1B3E-A9AA-4528-AC7D-5DE0319376D8}" srcOrd="3" destOrd="0" presId="urn:microsoft.com/office/officeart/2016/7/layout/BasicLinearProcessNumbered"/>
    <dgm:cxn modelId="{4BE991D8-F3EE-4F45-B35C-BB56FC46581E}" type="presParOf" srcId="{4A286627-BA82-4823-AB3F-1CFC9A734972}" destId="{6D1A6B1A-D7E1-48AE-9C00-688C8D2F5C1F}" srcOrd="4" destOrd="0" presId="urn:microsoft.com/office/officeart/2016/7/layout/BasicLinearProcessNumbered"/>
    <dgm:cxn modelId="{BF912FD3-57E0-BA44-8A71-A3FB81A305AD}" type="presParOf" srcId="{6D1A6B1A-D7E1-48AE-9C00-688C8D2F5C1F}" destId="{3365C700-687B-4052-ABD5-AA1D3D007D3B}" srcOrd="0" destOrd="0" presId="urn:microsoft.com/office/officeart/2016/7/layout/BasicLinearProcessNumbered"/>
    <dgm:cxn modelId="{5E26C4A2-01A7-2646-9BDA-6E53314A26A5}" type="presParOf" srcId="{6D1A6B1A-D7E1-48AE-9C00-688C8D2F5C1F}" destId="{249FF475-B8FF-4FFF-A1FD-AD1010139BD9}" srcOrd="1" destOrd="0" presId="urn:microsoft.com/office/officeart/2016/7/layout/BasicLinearProcessNumbered"/>
    <dgm:cxn modelId="{3CC938CB-253B-6D43-9B11-2729AEAE8E26}" type="presParOf" srcId="{6D1A6B1A-D7E1-48AE-9C00-688C8D2F5C1F}" destId="{62254B68-F267-4C94-AF8D-D1C3B947B54F}" srcOrd="2" destOrd="0" presId="urn:microsoft.com/office/officeart/2016/7/layout/BasicLinearProcessNumbered"/>
    <dgm:cxn modelId="{5CF30E5D-F14F-6F4B-83FE-305B22DD51DA}" type="presParOf" srcId="{6D1A6B1A-D7E1-48AE-9C00-688C8D2F5C1F}" destId="{9A0B3FF7-5239-40EB-B1EF-0C8C280AB594}" srcOrd="3" destOrd="0" presId="urn:microsoft.com/office/officeart/2016/7/layout/BasicLinearProcessNumbered"/>
    <dgm:cxn modelId="{04175575-FE1C-664C-979C-679EEBDF4CE2}" type="presParOf" srcId="{4A286627-BA82-4823-AB3F-1CFC9A734972}" destId="{B20917E0-E792-4FAA-94AE-805340045B7A}" srcOrd="5" destOrd="0" presId="urn:microsoft.com/office/officeart/2016/7/layout/BasicLinearProcessNumbered"/>
    <dgm:cxn modelId="{53899D14-3EDD-E04A-9B09-4B85488E05CC}" type="presParOf" srcId="{4A286627-BA82-4823-AB3F-1CFC9A734972}" destId="{3F00E7EC-2FBC-4F86-8CDF-2A5C642FAF89}" srcOrd="6" destOrd="0" presId="urn:microsoft.com/office/officeart/2016/7/layout/BasicLinearProcessNumbered"/>
    <dgm:cxn modelId="{E941F3DB-1F07-0B41-90FD-69DED4BBD527}" type="presParOf" srcId="{3F00E7EC-2FBC-4F86-8CDF-2A5C642FAF89}" destId="{70C6F05E-B8EC-437B-8F80-91863067BBE0}" srcOrd="0" destOrd="0" presId="urn:microsoft.com/office/officeart/2016/7/layout/BasicLinearProcessNumbered"/>
    <dgm:cxn modelId="{428F7FC9-7CB1-1F4F-B5BC-8018F9B5837E}" type="presParOf" srcId="{3F00E7EC-2FBC-4F86-8CDF-2A5C642FAF89}" destId="{41942121-8A8D-479C-AD44-1E4108F85242}" srcOrd="1" destOrd="0" presId="urn:microsoft.com/office/officeart/2016/7/layout/BasicLinearProcessNumbered"/>
    <dgm:cxn modelId="{C97D28D8-6C69-194A-868C-8B982F543B11}" type="presParOf" srcId="{3F00E7EC-2FBC-4F86-8CDF-2A5C642FAF89}" destId="{219CCE53-645C-435B-A4AA-3C4C834F4A4D}" srcOrd="2" destOrd="0" presId="urn:microsoft.com/office/officeart/2016/7/layout/BasicLinearProcessNumbered"/>
    <dgm:cxn modelId="{15A622A6-B719-034C-AEEE-5644E6D46717}" type="presParOf" srcId="{3F00E7EC-2FBC-4F86-8CDF-2A5C642FAF89}" destId="{5702E461-8686-4D38-ACEE-B8DA693D9386}" srcOrd="3" destOrd="0" presId="urn:microsoft.com/office/officeart/2016/7/layout/BasicLinearProcessNumbered"/>
    <dgm:cxn modelId="{E619EDBE-9C8A-8745-984A-B5327C99E211}" type="presParOf" srcId="{4A286627-BA82-4823-AB3F-1CFC9A734972}" destId="{CEA18DDA-7A41-4907-B435-D9909948E72E}" srcOrd="7" destOrd="0" presId="urn:microsoft.com/office/officeart/2016/7/layout/BasicLinearProcessNumbered"/>
    <dgm:cxn modelId="{B85E3B1B-D718-C346-B4B8-511C85BC062C}" type="presParOf" srcId="{4A286627-BA82-4823-AB3F-1CFC9A734972}" destId="{01EF5A0E-397B-4B85-A220-7669E76B25E7}" srcOrd="8" destOrd="0" presId="urn:microsoft.com/office/officeart/2016/7/layout/BasicLinearProcessNumbered"/>
    <dgm:cxn modelId="{33949183-22CB-314C-8BC0-873C68EF9757}" type="presParOf" srcId="{01EF5A0E-397B-4B85-A220-7669E76B25E7}" destId="{2C04024D-617A-43EA-827F-F81C961202D1}" srcOrd="0" destOrd="0" presId="urn:microsoft.com/office/officeart/2016/7/layout/BasicLinearProcessNumbered"/>
    <dgm:cxn modelId="{87D3F65B-21B4-504E-94F5-B4FDD67A2750}" type="presParOf" srcId="{01EF5A0E-397B-4B85-A220-7669E76B25E7}" destId="{CB089CAD-8160-48BB-92D5-9FD1B9084BAE}" srcOrd="1" destOrd="0" presId="urn:microsoft.com/office/officeart/2016/7/layout/BasicLinearProcessNumbered"/>
    <dgm:cxn modelId="{977AF2D0-D788-0C48-A478-EA4348F67F64}" type="presParOf" srcId="{01EF5A0E-397B-4B85-A220-7669E76B25E7}" destId="{EFEDF660-CD02-41F3-834C-6C007CB3BA3E}" srcOrd="2" destOrd="0" presId="urn:microsoft.com/office/officeart/2016/7/layout/BasicLinearProcessNumbered"/>
    <dgm:cxn modelId="{5AF441D6-72D1-354D-9A39-E57534C9C854}" type="presParOf" srcId="{01EF5A0E-397B-4B85-A220-7669E76B25E7}" destId="{3DD9FCA0-A7DC-4F12-B0C6-E90F81112BA4}"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AF1E924-AB41-4373-8EF3-61DBB0C409A4}"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D3E2D3D-7FDC-494A-A03D-D85B624D5236}">
      <dgm:prSet/>
      <dgm:spPr/>
      <dgm:t>
        <a:bodyPr/>
        <a:lstStyle/>
        <a:p>
          <a:pPr>
            <a:defRPr cap="all"/>
          </a:pPr>
          <a:r>
            <a:rPr lang="en-US" dirty="0"/>
            <a:t>When is it best to interview?  Why?</a:t>
          </a:r>
        </a:p>
      </dgm:t>
    </dgm:pt>
    <dgm:pt modelId="{033E42FA-AB91-4E0A-89A7-E2F3A24EFB47}" type="parTrans" cxnId="{C22296E6-9B0C-47C8-A42C-58E06FBE65F3}">
      <dgm:prSet/>
      <dgm:spPr/>
      <dgm:t>
        <a:bodyPr/>
        <a:lstStyle/>
        <a:p>
          <a:endParaRPr lang="en-US"/>
        </a:p>
      </dgm:t>
    </dgm:pt>
    <dgm:pt modelId="{E691BD8C-63DC-466A-9395-8B9E99FE76BD}" type="sibTrans" cxnId="{C22296E6-9B0C-47C8-A42C-58E06FBE65F3}">
      <dgm:prSet/>
      <dgm:spPr/>
      <dgm:t>
        <a:bodyPr/>
        <a:lstStyle/>
        <a:p>
          <a:endParaRPr lang="en-US"/>
        </a:p>
      </dgm:t>
    </dgm:pt>
    <dgm:pt modelId="{EEEF7432-760F-4806-A59B-65DB6A3E7260}">
      <dgm:prSet/>
      <dgm:spPr/>
      <dgm:t>
        <a:bodyPr/>
        <a:lstStyle/>
        <a:p>
          <a:pPr>
            <a:defRPr cap="all"/>
          </a:pPr>
          <a:r>
            <a:rPr lang="en-US" dirty="0"/>
            <a:t>Who should we interview?  Why?</a:t>
          </a:r>
        </a:p>
      </dgm:t>
    </dgm:pt>
    <dgm:pt modelId="{CC2E7B55-5F59-4960-BD26-7EDA75E23FDC}" type="parTrans" cxnId="{9C1B3255-CD43-4D07-894B-12D152408517}">
      <dgm:prSet/>
      <dgm:spPr/>
      <dgm:t>
        <a:bodyPr/>
        <a:lstStyle/>
        <a:p>
          <a:endParaRPr lang="en-US"/>
        </a:p>
      </dgm:t>
    </dgm:pt>
    <dgm:pt modelId="{BF5CE5C6-0A42-476B-8B58-28897381ED90}" type="sibTrans" cxnId="{9C1B3255-CD43-4D07-894B-12D152408517}">
      <dgm:prSet/>
      <dgm:spPr/>
      <dgm:t>
        <a:bodyPr/>
        <a:lstStyle/>
        <a:p>
          <a:endParaRPr lang="en-US"/>
        </a:p>
      </dgm:t>
    </dgm:pt>
    <dgm:pt modelId="{B3DDAD10-2C72-4838-9209-A8D573810688}">
      <dgm:prSet/>
      <dgm:spPr/>
      <dgm:t>
        <a:bodyPr/>
        <a:lstStyle/>
        <a:p>
          <a:pPr>
            <a:defRPr cap="all"/>
          </a:pPr>
          <a:r>
            <a:rPr lang="en-US"/>
            <a:t>Where should we conduct the interview?</a:t>
          </a:r>
        </a:p>
      </dgm:t>
    </dgm:pt>
    <dgm:pt modelId="{902526FC-5E9E-494B-A510-B199CDA0E512}" type="parTrans" cxnId="{440B7394-841B-4A89-A9C3-E83AFA9A7A6A}">
      <dgm:prSet/>
      <dgm:spPr/>
      <dgm:t>
        <a:bodyPr/>
        <a:lstStyle/>
        <a:p>
          <a:endParaRPr lang="en-US"/>
        </a:p>
      </dgm:t>
    </dgm:pt>
    <dgm:pt modelId="{7B28E904-80D0-4E10-9B4E-F928BB19467D}" type="sibTrans" cxnId="{440B7394-841B-4A89-A9C3-E83AFA9A7A6A}">
      <dgm:prSet/>
      <dgm:spPr/>
      <dgm:t>
        <a:bodyPr/>
        <a:lstStyle/>
        <a:p>
          <a:endParaRPr lang="en-US"/>
        </a:p>
      </dgm:t>
    </dgm:pt>
    <dgm:pt modelId="{3546352B-F51A-46D8-ADA6-8D918441EC02}" type="pres">
      <dgm:prSet presAssocID="{BAF1E924-AB41-4373-8EF3-61DBB0C409A4}" presName="root" presStyleCnt="0">
        <dgm:presLayoutVars>
          <dgm:dir/>
          <dgm:resizeHandles val="exact"/>
        </dgm:presLayoutVars>
      </dgm:prSet>
      <dgm:spPr/>
    </dgm:pt>
    <dgm:pt modelId="{548546D1-21DB-4952-BE6D-1105A02D4E0F}" type="pres">
      <dgm:prSet presAssocID="{0D3E2D3D-7FDC-494A-A03D-D85B624D5236}" presName="compNode" presStyleCnt="0"/>
      <dgm:spPr/>
    </dgm:pt>
    <dgm:pt modelId="{8DC8DB2F-7D8F-4916-8045-B038CCB893C7}" type="pres">
      <dgm:prSet presAssocID="{0D3E2D3D-7FDC-494A-A03D-D85B624D5236}" presName="iconBgRect" presStyleLbl="bgShp" presStyleIdx="0" presStyleCnt="3"/>
      <dgm:spPr/>
    </dgm:pt>
    <dgm:pt modelId="{C8733456-1AF6-4885-AC8C-30E45E761D47}" type="pres">
      <dgm:prSet presAssocID="{0D3E2D3D-7FDC-494A-A03D-D85B624D52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A93C8CE8-3435-42C6-8F3E-7CB5F4682F26}" type="pres">
      <dgm:prSet presAssocID="{0D3E2D3D-7FDC-494A-A03D-D85B624D5236}" presName="spaceRect" presStyleCnt="0"/>
      <dgm:spPr/>
    </dgm:pt>
    <dgm:pt modelId="{FD6133E2-FF31-402F-B97C-082F426444AA}" type="pres">
      <dgm:prSet presAssocID="{0D3E2D3D-7FDC-494A-A03D-D85B624D5236}" presName="textRect" presStyleLbl="revTx" presStyleIdx="0" presStyleCnt="3">
        <dgm:presLayoutVars>
          <dgm:chMax val="1"/>
          <dgm:chPref val="1"/>
        </dgm:presLayoutVars>
      </dgm:prSet>
      <dgm:spPr/>
    </dgm:pt>
    <dgm:pt modelId="{D817E5DC-3627-47AF-A3DA-D67111BD7617}" type="pres">
      <dgm:prSet presAssocID="{E691BD8C-63DC-466A-9395-8B9E99FE76BD}" presName="sibTrans" presStyleCnt="0"/>
      <dgm:spPr/>
    </dgm:pt>
    <dgm:pt modelId="{261AB8B6-20A7-416B-903B-19B0A6525A92}" type="pres">
      <dgm:prSet presAssocID="{EEEF7432-760F-4806-A59B-65DB6A3E7260}" presName="compNode" presStyleCnt="0"/>
      <dgm:spPr/>
    </dgm:pt>
    <dgm:pt modelId="{11CDA7A2-1608-4960-9931-AEFD33225DA0}" type="pres">
      <dgm:prSet presAssocID="{EEEF7432-760F-4806-A59B-65DB6A3E7260}" presName="iconBgRect" presStyleLbl="bgShp" presStyleIdx="1" presStyleCnt="3"/>
      <dgm:spPr/>
    </dgm:pt>
    <dgm:pt modelId="{1D5E01CC-178B-4F70-9663-EB33534E0CF0}" type="pres">
      <dgm:prSet presAssocID="{EEEF7432-760F-4806-A59B-65DB6A3E726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F01E6CAA-F724-47D5-A87D-233B9F7B66CA}" type="pres">
      <dgm:prSet presAssocID="{EEEF7432-760F-4806-A59B-65DB6A3E7260}" presName="spaceRect" presStyleCnt="0"/>
      <dgm:spPr/>
    </dgm:pt>
    <dgm:pt modelId="{10C2806D-89A6-48CF-9F97-1C3AF47873B9}" type="pres">
      <dgm:prSet presAssocID="{EEEF7432-760F-4806-A59B-65DB6A3E7260}" presName="textRect" presStyleLbl="revTx" presStyleIdx="1" presStyleCnt="3">
        <dgm:presLayoutVars>
          <dgm:chMax val="1"/>
          <dgm:chPref val="1"/>
        </dgm:presLayoutVars>
      </dgm:prSet>
      <dgm:spPr/>
    </dgm:pt>
    <dgm:pt modelId="{D81A7EBD-B064-4CCC-B8E4-10341611222E}" type="pres">
      <dgm:prSet presAssocID="{BF5CE5C6-0A42-476B-8B58-28897381ED90}" presName="sibTrans" presStyleCnt="0"/>
      <dgm:spPr/>
    </dgm:pt>
    <dgm:pt modelId="{EBBC1661-28F6-4AD6-88C7-165DB669D5B3}" type="pres">
      <dgm:prSet presAssocID="{B3DDAD10-2C72-4838-9209-A8D573810688}" presName="compNode" presStyleCnt="0"/>
      <dgm:spPr/>
    </dgm:pt>
    <dgm:pt modelId="{4C50DB15-8614-4E49-A8A3-835F1D9C491B}" type="pres">
      <dgm:prSet presAssocID="{B3DDAD10-2C72-4838-9209-A8D573810688}" presName="iconBgRect" presStyleLbl="bgShp" presStyleIdx="2" presStyleCnt="3"/>
      <dgm:spPr/>
    </dgm:pt>
    <dgm:pt modelId="{E4C2F95E-BF86-43BA-8DD1-48F5D6C511F5}" type="pres">
      <dgm:prSet presAssocID="{B3DDAD10-2C72-4838-9209-A8D5738106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dio microphone"/>
        </a:ext>
      </dgm:extLst>
    </dgm:pt>
    <dgm:pt modelId="{CBE7FF15-E7B8-4470-B066-23026BC5D7F9}" type="pres">
      <dgm:prSet presAssocID="{B3DDAD10-2C72-4838-9209-A8D573810688}" presName="spaceRect" presStyleCnt="0"/>
      <dgm:spPr/>
    </dgm:pt>
    <dgm:pt modelId="{76950ECB-4008-4712-A6D2-878B8D5A2375}" type="pres">
      <dgm:prSet presAssocID="{B3DDAD10-2C72-4838-9209-A8D573810688}" presName="textRect" presStyleLbl="revTx" presStyleIdx="2" presStyleCnt="3">
        <dgm:presLayoutVars>
          <dgm:chMax val="1"/>
          <dgm:chPref val="1"/>
        </dgm:presLayoutVars>
      </dgm:prSet>
      <dgm:spPr/>
    </dgm:pt>
  </dgm:ptLst>
  <dgm:cxnLst>
    <dgm:cxn modelId="{8324EC1C-BDBD-42BF-92D5-C3B8C8708802}" type="presOf" srcId="{EEEF7432-760F-4806-A59B-65DB6A3E7260}" destId="{10C2806D-89A6-48CF-9F97-1C3AF47873B9}" srcOrd="0" destOrd="0" presId="urn:microsoft.com/office/officeart/2018/5/layout/IconCircleLabelList"/>
    <dgm:cxn modelId="{9C1B3255-CD43-4D07-894B-12D152408517}" srcId="{BAF1E924-AB41-4373-8EF3-61DBB0C409A4}" destId="{EEEF7432-760F-4806-A59B-65DB6A3E7260}" srcOrd="1" destOrd="0" parTransId="{CC2E7B55-5F59-4960-BD26-7EDA75E23FDC}" sibTransId="{BF5CE5C6-0A42-476B-8B58-28897381ED90}"/>
    <dgm:cxn modelId="{AA25B889-6BBC-4BBD-B03E-5B0A704E8D0B}" type="presOf" srcId="{B3DDAD10-2C72-4838-9209-A8D573810688}" destId="{76950ECB-4008-4712-A6D2-878B8D5A2375}" srcOrd="0" destOrd="0" presId="urn:microsoft.com/office/officeart/2018/5/layout/IconCircleLabelList"/>
    <dgm:cxn modelId="{440B7394-841B-4A89-A9C3-E83AFA9A7A6A}" srcId="{BAF1E924-AB41-4373-8EF3-61DBB0C409A4}" destId="{B3DDAD10-2C72-4838-9209-A8D573810688}" srcOrd="2" destOrd="0" parTransId="{902526FC-5E9E-494B-A510-B199CDA0E512}" sibTransId="{7B28E904-80D0-4E10-9B4E-F928BB19467D}"/>
    <dgm:cxn modelId="{ADB641D2-4B18-4691-BE62-49827EF18F1E}" type="presOf" srcId="{0D3E2D3D-7FDC-494A-A03D-D85B624D5236}" destId="{FD6133E2-FF31-402F-B97C-082F426444AA}" srcOrd="0" destOrd="0" presId="urn:microsoft.com/office/officeart/2018/5/layout/IconCircleLabelList"/>
    <dgm:cxn modelId="{C22296E6-9B0C-47C8-A42C-58E06FBE65F3}" srcId="{BAF1E924-AB41-4373-8EF3-61DBB0C409A4}" destId="{0D3E2D3D-7FDC-494A-A03D-D85B624D5236}" srcOrd="0" destOrd="0" parTransId="{033E42FA-AB91-4E0A-89A7-E2F3A24EFB47}" sibTransId="{E691BD8C-63DC-466A-9395-8B9E99FE76BD}"/>
    <dgm:cxn modelId="{230FDAF5-C408-4CB4-B523-879469A8AE9F}" type="presOf" srcId="{BAF1E924-AB41-4373-8EF3-61DBB0C409A4}" destId="{3546352B-F51A-46D8-ADA6-8D918441EC02}" srcOrd="0" destOrd="0" presId="urn:microsoft.com/office/officeart/2018/5/layout/IconCircleLabelList"/>
    <dgm:cxn modelId="{F7336677-7474-47A7-B1AC-C0428E420304}" type="presParOf" srcId="{3546352B-F51A-46D8-ADA6-8D918441EC02}" destId="{548546D1-21DB-4952-BE6D-1105A02D4E0F}" srcOrd="0" destOrd="0" presId="urn:microsoft.com/office/officeart/2018/5/layout/IconCircleLabelList"/>
    <dgm:cxn modelId="{7C4F28B1-ABB0-43EA-AE01-D863FCA040A0}" type="presParOf" srcId="{548546D1-21DB-4952-BE6D-1105A02D4E0F}" destId="{8DC8DB2F-7D8F-4916-8045-B038CCB893C7}" srcOrd="0" destOrd="0" presId="urn:microsoft.com/office/officeart/2018/5/layout/IconCircleLabelList"/>
    <dgm:cxn modelId="{FFB22719-F7F5-4BC0-98A1-03CF1B4AA6E3}" type="presParOf" srcId="{548546D1-21DB-4952-BE6D-1105A02D4E0F}" destId="{C8733456-1AF6-4885-AC8C-30E45E761D47}" srcOrd="1" destOrd="0" presId="urn:microsoft.com/office/officeart/2018/5/layout/IconCircleLabelList"/>
    <dgm:cxn modelId="{BCB50FF8-293D-46B3-8269-4AEF7C7E1B69}" type="presParOf" srcId="{548546D1-21DB-4952-BE6D-1105A02D4E0F}" destId="{A93C8CE8-3435-42C6-8F3E-7CB5F4682F26}" srcOrd="2" destOrd="0" presId="urn:microsoft.com/office/officeart/2018/5/layout/IconCircleLabelList"/>
    <dgm:cxn modelId="{2ACDA688-2377-4A01-B1A1-D3F93599DD58}" type="presParOf" srcId="{548546D1-21DB-4952-BE6D-1105A02D4E0F}" destId="{FD6133E2-FF31-402F-B97C-082F426444AA}" srcOrd="3" destOrd="0" presId="urn:microsoft.com/office/officeart/2018/5/layout/IconCircleLabelList"/>
    <dgm:cxn modelId="{81E747E2-67A8-4E01-9FFD-996E816DDA8F}" type="presParOf" srcId="{3546352B-F51A-46D8-ADA6-8D918441EC02}" destId="{D817E5DC-3627-47AF-A3DA-D67111BD7617}" srcOrd="1" destOrd="0" presId="urn:microsoft.com/office/officeart/2018/5/layout/IconCircleLabelList"/>
    <dgm:cxn modelId="{AE49D534-97D5-479A-88B1-99A365D88452}" type="presParOf" srcId="{3546352B-F51A-46D8-ADA6-8D918441EC02}" destId="{261AB8B6-20A7-416B-903B-19B0A6525A92}" srcOrd="2" destOrd="0" presId="urn:microsoft.com/office/officeart/2018/5/layout/IconCircleLabelList"/>
    <dgm:cxn modelId="{D7E9E3FB-8E93-4A50-9CCF-C9DEF8345BAA}" type="presParOf" srcId="{261AB8B6-20A7-416B-903B-19B0A6525A92}" destId="{11CDA7A2-1608-4960-9931-AEFD33225DA0}" srcOrd="0" destOrd="0" presId="urn:microsoft.com/office/officeart/2018/5/layout/IconCircleLabelList"/>
    <dgm:cxn modelId="{D24D2997-3E4D-406A-8632-81C378EB9B4B}" type="presParOf" srcId="{261AB8B6-20A7-416B-903B-19B0A6525A92}" destId="{1D5E01CC-178B-4F70-9663-EB33534E0CF0}" srcOrd="1" destOrd="0" presId="urn:microsoft.com/office/officeart/2018/5/layout/IconCircleLabelList"/>
    <dgm:cxn modelId="{7ACF9F49-A7B2-46A7-AF1D-CA946D887C3D}" type="presParOf" srcId="{261AB8B6-20A7-416B-903B-19B0A6525A92}" destId="{F01E6CAA-F724-47D5-A87D-233B9F7B66CA}" srcOrd="2" destOrd="0" presId="urn:microsoft.com/office/officeart/2018/5/layout/IconCircleLabelList"/>
    <dgm:cxn modelId="{E5DCCF52-756C-4E5D-90D1-1D8483DAC247}" type="presParOf" srcId="{261AB8B6-20A7-416B-903B-19B0A6525A92}" destId="{10C2806D-89A6-48CF-9F97-1C3AF47873B9}" srcOrd="3" destOrd="0" presId="urn:microsoft.com/office/officeart/2018/5/layout/IconCircleLabelList"/>
    <dgm:cxn modelId="{A79CC83E-2DC0-48A8-AE8A-502A6DB5A0E4}" type="presParOf" srcId="{3546352B-F51A-46D8-ADA6-8D918441EC02}" destId="{D81A7EBD-B064-4CCC-B8E4-10341611222E}" srcOrd="3" destOrd="0" presId="urn:microsoft.com/office/officeart/2018/5/layout/IconCircleLabelList"/>
    <dgm:cxn modelId="{75F1ABA4-CA37-4068-B042-3ACCF24687A5}" type="presParOf" srcId="{3546352B-F51A-46D8-ADA6-8D918441EC02}" destId="{EBBC1661-28F6-4AD6-88C7-165DB669D5B3}" srcOrd="4" destOrd="0" presId="urn:microsoft.com/office/officeart/2018/5/layout/IconCircleLabelList"/>
    <dgm:cxn modelId="{95A07A56-7D68-4468-A94C-9C0A3C9CD14A}" type="presParOf" srcId="{EBBC1661-28F6-4AD6-88C7-165DB669D5B3}" destId="{4C50DB15-8614-4E49-A8A3-835F1D9C491B}" srcOrd="0" destOrd="0" presId="urn:microsoft.com/office/officeart/2018/5/layout/IconCircleLabelList"/>
    <dgm:cxn modelId="{DCF554F5-AB62-4C27-BDFE-8CEDBE2F79C2}" type="presParOf" srcId="{EBBC1661-28F6-4AD6-88C7-165DB669D5B3}" destId="{E4C2F95E-BF86-43BA-8DD1-48F5D6C511F5}" srcOrd="1" destOrd="0" presId="urn:microsoft.com/office/officeart/2018/5/layout/IconCircleLabelList"/>
    <dgm:cxn modelId="{33664958-C75D-481E-A01B-D341E214898B}" type="presParOf" srcId="{EBBC1661-28F6-4AD6-88C7-165DB669D5B3}" destId="{CBE7FF15-E7B8-4470-B066-23026BC5D7F9}" srcOrd="2" destOrd="0" presId="urn:microsoft.com/office/officeart/2018/5/layout/IconCircleLabelList"/>
    <dgm:cxn modelId="{DF9EC9FA-36B3-4B05-AE43-249DDE70E4C9}" type="presParOf" srcId="{EBBC1661-28F6-4AD6-88C7-165DB669D5B3}" destId="{76950ECB-4008-4712-A6D2-878B8D5A2375}"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05E1DE2-2C8C-4A68-B20F-25B64FDACCB7}"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7D9E51F0-3E4D-4C89-B252-9BCB778E9355}">
      <dgm:prSet/>
      <dgm:spPr/>
      <dgm:t>
        <a:bodyPr/>
        <a:lstStyle/>
        <a:p>
          <a:r>
            <a:rPr lang="en-US"/>
            <a:t>WHAT happened?</a:t>
          </a:r>
        </a:p>
      </dgm:t>
    </dgm:pt>
    <dgm:pt modelId="{241E17B8-523F-4BDA-B8C9-4020567D4592}" type="parTrans" cxnId="{583D5A15-C6AB-4542-AD12-7A976F396C42}">
      <dgm:prSet/>
      <dgm:spPr/>
      <dgm:t>
        <a:bodyPr/>
        <a:lstStyle/>
        <a:p>
          <a:endParaRPr lang="en-US"/>
        </a:p>
      </dgm:t>
    </dgm:pt>
    <dgm:pt modelId="{81D2013B-F820-4D9B-8365-E450F7990939}" type="sibTrans" cxnId="{583D5A15-C6AB-4542-AD12-7A976F396C42}">
      <dgm:prSet/>
      <dgm:spPr/>
      <dgm:t>
        <a:bodyPr/>
        <a:lstStyle/>
        <a:p>
          <a:endParaRPr lang="en-US"/>
        </a:p>
      </dgm:t>
    </dgm:pt>
    <dgm:pt modelId="{C612B1EB-CEE7-4882-BD20-492F507B3AA0}">
      <dgm:prSet/>
      <dgm:spPr/>
      <dgm:t>
        <a:bodyPr/>
        <a:lstStyle/>
        <a:p>
          <a:r>
            <a:rPr lang="en-US"/>
            <a:t>Identifying/determining the surface cause(s)</a:t>
          </a:r>
        </a:p>
      </dgm:t>
    </dgm:pt>
    <dgm:pt modelId="{3A7A6DFC-E9DA-4003-8E4E-0CA09915E188}" type="parTrans" cxnId="{11992B55-A1CC-4362-875B-AF9DAE6509A2}">
      <dgm:prSet/>
      <dgm:spPr/>
      <dgm:t>
        <a:bodyPr/>
        <a:lstStyle/>
        <a:p>
          <a:endParaRPr lang="en-US"/>
        </a:p>
      </dgm:t>
    </dgm:pt>
    <dgm:pt modelId="{116B68B2-CE5F-4AAC-9043-72FDFDA6A515}" type="sibTrans" cxnId="{11992B55-A1CC-4362-875B-AF9DAE6509A2}">
      <dgm:prSet/>
      <dgm:spPr/>
      <dgm:t>
        <a:bodyPr/>
        <a:lstStyle/>
        <a:p>
          <a:endParaRPr lang="en-US"/>
        </a:p>
      </dgm:t>
    </dgm:pt>
    <dgm:pt modelId="{D122AF25-54BC-4CA7-988A-3A30A2B6017A}">
      <dgm:prSet/>
      <dgm:spPr/>
      <dgm:t>
        <a:bodyPr/>
        <a:lstStyle/>
        <a:p>
          <a:r>
            <a:rPr lang="en-US"/>
            <a:t>What were the conditions?</a:t>
          </a:r>
        </a:p>
      </dgm:t>
    </dgm:pt>
    <dgm:pt modelId="{4928E409-1A9C-4C92-87DF-97C47149D352}" type="parTrans" cxnId="{BF6F34FF-5595-4D0A-B053-91F5824620EB}">
      <dgm:prSet/>
      <dgm:spPr/>
      <dgm:t>
        <a:bodyPr/>
        <a:lstStyle/>
        <a:p>
          <a:endParaRPr lang="en-US"/>
        </a:p>
      </dgm:t>
    </dgm:pt>
    <dgm:pt modelId="{1DCF4BF1-A23F-4B1D-82D4-0C2224BDE6D2}" type="sibTrans" cxnId="{BF6F34FF-5595-4D0A-B053-91F5824620EB}">
      <dgm:prSet/>
      <dgm:spPr/>
      <dgm:t>
        <a:bodyPr/>
        <a:lstStyle/>
        <a:p>
          <a:endParaRPr lang="en-US"/>
        </a:p>
      </dgm:t>
    </dgm:pt>
    <dgm:pt modelId="{2A047E7E-F3F4-49C5-902B-CD704340A88A}">
      <dgm:prSet/>
      <dgm:spPr/>
      <dgm:t>
        <a:bodyPr/>
        <a:lstStyle/>
        <a:p>
          <a:r>
            <a:rPr lang="en-US"/>
            <a:t>What was the employee doing?</a:t>
          </a:r>
        </a:p>
      </dgm:t>
    </dgm:pt>
    <dgm:pt modelId="{2192A847-F5A2-45D5-8432-8F5A73AD6051}" type="parTrans" cxnId="{D0A81232-CE87-4EFF-B86E-7F23F1CDEC0E}">
      <dgm:prSet/>
      <dgm:spPr/>
      <dgm:t>
        <a:bodyPr/>
        <a:lstStyle/>
        <a:p>
          <a:endParaRPr lang="en-US"/>
        </a:p>
      </dgm:t>
    </dgm:pt>
    <dgm:pt modelId="{1D577AAB-F01A-4B51-8415-4F84001B5F58}" type="sibTrans" cxnId="{D0A81232-CE87-4EFF-B86E-7F23F1CDEC0E}">
      <dgm:prSet/>
      <dgm:spPr/>
      <dgm:t>
        <a:bodyPr/>
        <a:lstStyle/>
        <a:p>
          <a:endParaRPr lang="en-US"/>
        </a:p>
      </dgm:t>
    </dgm:pt>
    <dgm:pt modelId="{F4400DE8-F3F9-460A-B2F8-063A7165DD06}">
      <dgm:prSet/>
      <dgm:spPr/>
      <dgm:t>
        <a:bodyPr/>
        <a:lstStyle/>
        <a:p>
          <a:r>
            <a:rPr lang="en-US"/>
            <a:t>WHY did it happen?</a:t>
          </a:r>
        </a:p>
      </dgm:t>
    </dgm:pt>
    <dgm:pt modelId="{4A7C386C-1ADA-4420-9D14-A7BF8EB6306F}" type="parTrans" cxnId="{AE6501B7-4D41-45D3-A6E9-43F212BEC06E}">
      <dgm:prSet/>
      <dgm:spPr/>
      <dgm:t>
        <a:bodyPr/>
        <a:lstStyle/>
        <a:p>
          <a:endParaRPr lang="en-US"/>
        </a:p>
      </dgm:t>
    </dgm:pt>
    <dgm:pt modelId="{CEDB7631-404F-421C-B2B4-95ACAA982164}" type="sibTrans" cxnId="{AE6501B7-4D41-45D3-A6E9-43F212BEC06E}">
      <dgm:prSet/>
      <dgm:spPr/>
      <dgm:t>
        <a:bodyPr/>
        <a:lstStyle/>
        <a:p>
          <a:endParaRPr lang="en-US"/>
        </a:p>
      </dgm:t>
    </dgm:pt>
    <dgm:pt modelId="{A8085C58-6FEB-486D-9B5F-958CC03928D1}">
      <dgm:prSet/>
      <dgm:spPr/>
      <dgm:t>
        <a:bodyPr/>
        <a:lstStyle/>
        <a:p>
          <a:r>
            <a:rPr lang="en-US"/>
            <a:t>Identifying/determining the root cause(s)</a:t>
          </a:r>
        </a:p>
      </dgm:t>
    </dgm:pt>
    <dgm:pt modelId="{690A7B2F-1A0C-4308-BE37-FE04AFB5EDAB}" type="parTrans" cxnId="{ABFD35B0-E8DC-488F-B17B-804FF9BE6A61}">
      <dgm:prSet/>
      <dgm:spPr/>
      <dgm:t>
        <a:bodyPr/>
        <a:lstStyle/>
        <a:p>
          <a:endParaRPr lang="en-US"/>
        </a:p>
      </dgm:t>
    </dgm:pt>
    <dgm:pt modelId="{30AC2532-9E17-471E-BA5D-126D1F50C484}" type="sibTrans" cxnId="{ABFD35B0-E8DC-488F-B17B-804FF9BE6A61}">
      <dgm:prSet/>
      <dgm:spPr/>
      <dgm:t>
        <a:bodyPr/>
        <a:lstStyle/>
        <a:p>
          <a:endParaRPr lang="en-US"/>
        </a:p>
      </dgm:t>
    </dgm:pt>
    <dgm:pt modelId="{CCDD3DBB-2B18-444A-A483-7A64E9E7CB23}" type="pres">
      <dgm:prSet presAssocID="{305E1DE2-2C8C-4A68-B20F-25B64FDACCB7}" presName="diagram" presStyleCnt="0">
        <dgm:presLayoutVars>
          <dgm:dir/>
          <dgm:resizeHandles val="exact"/>
        </dgm:presLayoutVars>
      </dgm:prSet>
      <dgm:spPr/>
    </dgm:pt>
    <dgm:pt modelId="{94DB58AE-0125-C049-917B-1193266C2B93}" type="pres">
      <dgm:prSet presAssocID="{7D9E51F0-3E4D-4C89-B252-9BCB778E9355}" presName="node" presStyleLbl="node1" presStyleIdx="0" presStyleCnt="6">
        <dgm:presLayoutVars>
          <dgm:bulletEnabled val="1"/>
        </dgm:presLayoutVars>
      </dgm:prSet>
      <dgm:spPr/>
    </dgm:pt>
    <dgm:pt modelId="{527F3681-FC47-E441-ADA4-EC42CD506DE7}" type="pres">
      <dgm:prSet presAssocID="{81D2013B-F820-4D9B-8365-E450F7990939}" presName="sibTrans" presStyleCnt="0"/>
      <dgm:spPr/>
    </dgm:pt>
    <dgm:pt modelId="{04843BE9-9B24-A540-B322-026B92567B1A}" type="pres">
      <dgm:prSet presAssocID="{C612B1EB-CEE7-4882-BD20-492F507B3AA0}" presName="node" presStyleLbl="node1" presStyleIdx="1" presStyleCnt="6">
        <dgm:presLayoutVars>
          <dgm:bulletEnabled val="1"/>
        </dgm:presLayoutVars>
      </dgm:prSet>
      <dgm:spPr/>
    </dgm:pt>
    <dgm:pt modelId="{6056C945-F434-4E46-A58D-A1501284C49D}" type="pres">
      <dgm:prSet presAssocID="{116B68B2-CE5F-4AAC-9043-72FDFDA6A515}" presName="sibTrans" presStyleCnt="0"/>
      <dgm:spPr/>
    </dgm:pt>
    <dgm:pt modelId="{81F495FC-6579-5F4F-B8A4-08EF77944CBF}" type="pres">
      <dgm:prSet presAssocID="{D122AF25-54BC-4CA7-988A-3A30A2B6017A}" presName="node" presStyleLbl="node1" presStyleIdx="2" presStyleCnt="6">
        <dgm:presLayoutVars>
          <dgm:bulletEnabled val="1"/>
        </dgm:presLayoutVars>
      </dgm:prSet>
      <dgm:spPr/>
    </dgm:pt>
    <dgm:pt modelId="{FAFF70F7-875E-1948-91EC-4B4881604EE5}" type="pres">
      <dgm:prSet presAssocID="{1DCF4BF1-A23F-4B1D-82D4-0C2224BDE6D2}" presName="sibTrans" presStyleCnt="0"/>
      <dgm:spPr/>
    </dgm:pt>
    <dgm:pt modelId="{15BAF439-98AF-F547-8A47-33ABB481E351}" type="pres">
      <dgm:prSet presAssocID="{2A047E7E-F3F4-49C5-902B-CD704340A88A}" presName="node" presStyleLbl="node1" presStyleIdx="3" presStyleCnt="6">
        <dgm:presLayoutVars>
          <dgm:bulletEnabled val="1"/>
        </dgm:presLayoutVars>
      </dgm:prSet>
      <dgm:spPr/>
    </dgm:pt>
    <dgm:pt modelId="{BCFC1D2E-2041-5C47-A2B6-E827DDA0D9C2}" type="pres">
      <dgm:prSet presAssocID="{1D577AAB-F01A-4B51-8415-4F84001B5F58}" presName="sibTrans" presStyleCnt="0"/>
      <dgm:spPr/>
    </dgm:pt>
    <dgm:pt modelId="{896B533A-9BA4-3E40-86EF-8EC48CF138FD}" type="pres">
      <dgm:prSet presAssocID="{F4400DE8-F3F9-460A-B2F8-063A7165DD06}" presName="node" presStyleLbl="node1" presStyleIdx="4" presStyleCnt="6">
        <dgm:presLayoutVars>
          <dgm:bulletEnabled val="1"/>
        </dgm:presLayoutVars>
      </dgm:prSet>
      <dgm:spPr/>
    </dgm:pt>
    <dgm:pt modelId="{7CCD7428-53DC-C74F-81FB-C104E27805D7}" type="pres">
      <dgm:prSet presAssocID="{CEDB7631-404F-421C-B2B4-95ACAA982164}" presName="sibTrans" presStyleCnt="0"/>
      <dgm:spPr/>
    </dgm:pt>
    <dgm:pt modelId="{DA59797E-450C-AB4E-A0E8-9AF2A14BCB9C}" type="pres">
      <dgm:prSet presAssocID="{A8085C58-6FEB-486D-9B5F-958CC03928D1}" presName="node" presStyleLbl="node1" presStyleIdx="5" presStyleCnt="6">
        <dgm:presLayoutVars>
          <dgm:bulletEnabled val="1"/>
        </dgm:presLayoutVars>
      </dgm:prSet>
      <dgm:spPr/>
    </dgm:pt>
  </dgm:ptLst>
  <dgm:cxnLst>
    <dgm:cxn modelId="{583D5A15-C6AB-4542-AD12-7A976F396C42}" srcId="{305E1DE2-2C8C-4A68-B20F-25B64FDACCB7}" destId="{7D9E51F0-3E4D-4C89-B252-9BCB778E9355}" srcOrd="0" destOrd="0" parTransId="{241E17B8-523F-4BDA-B8C9-4020567D4592}" sibTransId="{81D2013B-F820-4D9B-8365-E450F7990939}"/>
    <dgm:cxn modelId="{8358D71B-1DB1-3149-BDFA-79FF7D0B4F24}" type="presOf" srcId="{A8085C58-6FEB-486D-9B5F-958CC03928D1}" destId="{DA59797E-450C-AB4E-A0E8-9AF2A14BCB9C}" srcOrd="0" destOrd="0" presId="urn:microsoft.com/office/officeart/2005/8/layout/default"/>
    <dgm:cxn modelId="{9BB4312F-63ED-894C-83F8-0C7DC2AD7386}" type="presOf" srcId="{305E1DE2-2C8C-4A68-B20F-25B64FDACCB7}" destId="{CCDD3DBB-2B18-444A-A483-7A64E9E7CB23}" srcOrd="0" destOrd="0" presId="urn:microsoft.com/office/officeart/2005/8/layout/default"/>
    <dgm:cxn modelId="{D0A81232-CE87-4EFF-B86E-7F23F1CDEC0E}" srcId="{305E1DE2-2C8C-4A68-B20F-25B64FDACCB7}" destId="{2A047E7E-F3F4-49C5-902B-CD704340A88A}" srcOrd="3" destOrd="0" parTransId="{2192A847-F5A2-45D5-8432-8F5A73AD6051}" sibTransId="{1D577AAB-F01A-4B51-8415-4F84001B5F58}"/>
    <dgm:cxn modelId="{11992B55-A1CC-4362-875B-AF9DAE6509A2}" srcId="{305E1DE2-2C8C-4A68-B20F-25B64FDACCB7}" destId="{C612B1EB-CEE7-4882-BD20-492F507B3AA0}" srcOrd="1" destOrd="0" parTransId="{3A7A6DFC-E9DA-4003-8E4E-0CA09915E188}" sibTransId="{116B68B2-CE5F-4AAC-9043-72FDFDA6A515}"/>
    <dgm:cxn modelId="{ABFD35B0-E8DC-488F-B17B-804FF9BE6A61}" srcId="{305E1DE2-2C8C-4A68-B20F-25B64FDACCB7}" destId="{A8085C58-6FEB-486D-9B5F-958CC03928D1}" srcOrd="5" destOrd="0" parTransId="{690A7B2F-1A0C-4308-BE37-FE04AFB5EDAB}" sibTransId="{30AC2532-9E17-471E-BA5D-126D1F50C484}"/>
    <dgm:cxn modelId="{DD0075B0-A880-6F42-B766-53668EE27111}" type="presOf" srcId="{7D9E51F0-3E4D-4C89-B252-9BCB778E9355}" destId="{94DB58AE-0125-C049-917B-1193266C2B93}" srcOrd="0" destOrd="0" presId="urn:microsoft.com/office/officeart/2005/8/layout/default"/>
    <dgm:cxn modelId="{AE6501B7-4D41-45D3-A6E9-43F212BEC06E}" srcId="{305E1DE2-2C8C-4A68-B20F-25B64FDACCB7}" destId="{F4400DE8-F3F9-460A-B2F8-063A7165DD06}" srcOrd="4" destOrd="0" parTransId="{4A7C386C-1ADA-4420-9D14-A7BF8EB6306F}" sibTransId="{CEDB7631-404F-421C-B2B4-95ACAA982164}"/>
    <dgm:cxn modelId="{7714CCC0-B701-9342-85A9-7ABC9C465116}" type="presOf" srcId="{C612B1EB-CEE7-4882-BD20-492F507B3AA0}" destId="{04843BE9-9B24-A540-B322-026B92567B1A}" srcOrd="0" destOrd="0" presId="urn:microsoft.com/office/officeart/2005/8/layout/default"/>
    <dgm:cxn modelId="{E53CF7E2-E613-F341-8532-63960DC1174F}" type="presOf" srcId="{2A047E7E-F3F4-49C5-902B-CD704340A88A}" destId="{15BAF439-98AF-F547-8A47-33ABB481E351}" srcOrd="0" destOrd="0" presId="urn:microsoft.com/office/officeart/2005/8/layout/default"/>
    <dgm:cxn modelId="{1D8A88F3-E823-B64C-8ECB-3238AFB003AB}" type="presOf" srcId="{F4400DE8-F3F9-460A-B2F8-063A7165DD06}" destId="{896B533A-9BA4-3E40-86EF-8EC48CF138FD}" srcOrd="0" destOrd="0" presId="urn:microsoft.com/office/officeart/2005/8/layout/default"/>
    <dgm:cxn modelId="{177025FB-29D7-A244-A80E-66968E89823D}" type="presOf" srcId="{D122AF25-54BC-4CA7-988A-3A30A2B6017A}" destId="{81F495FC-6579-5F4F-B8A4-08EF77944CBF}" srcOrd="0" destOrd="0" presId="urn:microsoft.com/office/officeart/2005/8/layout/default"/>
    <dgm:cxn modelId="{BF6F34FF-5595-4D0A-B053-91F5824620EB}" srcId="{305E1DE2-2C8C-4A68-B20F-25B64FDACCB7}" destId="{D122AF25-54BC-4CA7-988A-3A30A2B6017A}" srcOrd="2" destOrd="0" parTransId="{4928E409-1A9C-4C92-87DF-97C47149D352}" sibTransId="{1DCF4BF1-A23F-4B1D-82D4-0C2224BDE6D2}"/>
    <dgm:cxn modelId="{2443D4C1-6F4A-AA4C-AB23-BF39419DC69E}" type="presParOf" srcId="{CCDD3DBB-2B18-444A-A483-7A64E9E7CB23}" destId="{94DB58AE-0125-C049-917B-1193266C2B93}" srcOrd="0" destOrd="0" presId="urn:microsoft.com/office/officeart/2005/8/layout/default"/>
    <dgm:cxn modelId="{7DD7043D-3020-C74E-8750-9C642ABAA69D}" type="presParOf" srcId="{CCDD3DBB-2B18-444A-A483-7A64E9E7CB23}" destId="{527F3681-FC47-E441-ADA4-EC42CD506DE7}" srcOrd="1" destOrd="0" presId="urn:microsoft.com/office/officeart/2005/8/layout/default"/>
    <dgm:cxn modelId="{D3083F89-58B2-2B4D-8126-ED03A363AE9A}" type="presParOf" srcId="{CCDD3DBB-2B18-444A-A483-7A64E9E7CB23}" destId="{04843BE9-9B24-A540-B322-026B92567B1A}" srcOrd="2" destOrd="0" presId="urn:microsoft.com/office/officeart/2005/8/layout/default"/>
    <dgm:cxn modelId="{8DCA8884-B1E6-A54B-823B-E7F6BF0F26DF}" type="presParOf" srcId="{CCDD3DBB-2B18-444A-A483-7A64E9E7CB23}" destId="{6056C945-F434-4E46-A58D-A1501284C49D}" srcOrd="3" destOrd="0" presId="urn:microsoft.com/office/officeart/2005/8/layout/default"/>
    <dgm:cxn modelId="{5FC6363B-F5E7-EB40-B17D-211E83D0C30A}" type="presParOf" srcId="{CCDD3DBB-2B18-444A-A483-7A64E9E7CB23}" destId="{81F495FC-6579-5F4F-B8A4-08EF77944CBF}" srcOrd="4" destOrd="0" presId="urn:microsoft.com/office/officeart/2005/8/layout/default"/>
    <dgm:cxn modelId="{1D0DE2E8-E82C-C142-A2FB-22F0F91151A4}" type="presParOf" srcId="{CCDD3DBB-2B18-444A-A483-7A64E9E7CB23}" destId="{FAFF70F7-875E-1948-91EC-4B4881604EE5}" srcOrd="5" destOrd="0" presId="urn:microsoft.com/office/officeart/2005/8/layout/default"/>
    <dgm:cxn modelId="{84710064-07D9-394B-B835-98A4D0EDBFC6}" type="presParOf" srcId="{CCDD3DBB-2B18-444A-A483-7A64E9E7CB23}" destId="{15BAF439-98AF-F547-8A47-33ABB481E351}" srcOrd="6" destOrd="0" presId="urn:microsoft.com/office/officeart/2005/8/layout/default"/>
    <dgm:cxn modelId="{37152A88-E224-3140-80DF-40295DCDA7B3}" type="presParOf" srcId="{CCDD3DBB-2B18-444A-A483-7A64E9E7CB23}" destId="{BCFC1D2E-2041-5C47-A2B6-E827DDA0D9C2}" srcOrd="7" destOrd="0" presId="urn:microsoft.com/office/officeart/2005/8/layout/default"/>
    <dgm:cxn modelId="{3DECA7EC-8F6E-5042-87EF-D5FA83336CD0}" type="presParOf" srcId="{CCDD3DBB-2B18-444A-A483-7A64E9E7CB23}" destId="{896B533A-9BA4-3E40-86EF-8EC48CF138FD}" srcOrd="8" destOrd="0" presId="urn:microsoft.com/office/officeart/2005/8/layout/default"/>
    <dgm:cxn modelId="{1924527E-B7F9-5F4E-98EB-CA296E4A1B4E}" type="presParOf" srcId="{CCDD3DBB-2B18-444A-A483-7A64E9E7CB23}" destId="{7CCD7428-53DC-C74F-81FB-C104E27805D7}" srcOrd="9" destOrd="0" presId="urn:microsoft.com/office/officeart/2005/8/layout/default"/>
    <dgm:cxn modelId="{FCB84E6C-C4AA-CC4D-AB43-7CD4D732976B}" type="presParOf" srcId="{CCDD3DBB-2B18-444A-A483-7A64E9E7CB23}" destId="{DA59797E-450C-AB4E-A0E8-9AF2A14BCB9C}"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9F10B25-9AC3-4BAD-BEEF-68AE1FBC7F8D}"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EB497CCC-251E-4DD2-9E86-30E82D688136}">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Failing to comply with  rules</a:t>
          </a:r>
        </a:p>
      </dgm:t>
    </dgm:pt>
    <dgm:pt modelId="{37368B56-D463-403F-82C3-434A9F545C92}" type="parTrans" cxnId="{5EAA4CD7-B866-4744-9186-3934E7355D3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4517691-7C80-4D45-8578-00A4C67CD539}" type="sibTrans" cxnId="{5EAA4CD7-B866-4744-9186-3934E7355D3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71BD720-02E1-4B62-9066-C49690AE27A8}">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Using unsafe methods</a:t>
          </a:r>
        </a:p>
      </dgm:t>
    </dgm:pt>
    <dgm:pt modelId="{E54330F9-FB7B-4A76-BB1A-0DFBCECB0FB0}" type="parTrans" cxnId="{002FC270-7911-45F3-8D76-B41F14A817B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C97F111-189C-4C6F-90D3-D8D89485D480}" type="sibTrans" cxnId="{002FC270-7911-45F3-8D76-B41F14A817B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73A0859-CF7A-4796-8218-752931B63FD1}">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Taking shortcuts</a:t>
          </a:r>
        </a:p>
      </dgm:t>
    </dgm:pt>
    <dgm:pt modelId="{F34FBDDB-9B58-4562-BAE0-BFB59B9588F4}" type="parTrans" cxnId="{B82CD62C-B8D8-4537-8508-97DE10374DE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746F286-A646-48C3-9E75-7A9DB9414AEA}" type="sibTrans" cxnId="{B82CD62C-B8D8-4537-8508-97DE10374DE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5DB9190-9809-456A-8B58-F53CD5785DC2}">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Horseplay</a:t>
          </a:r>
        </a:p>
      </dgm:t>
    </dgm:pt>
    <dgm:pt modelId="{A53F0C35-89B1-4B15-BC7F-DD2344E13BD8}" type="parTrans" cxnId="{AC2D2E6C-69D9-4D5A-803A-560315A579E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78C56D1-952B-45DD-A897-EC8E65372533}" type="sibTrans" cxnId="{AC2D2E6C-69D9-4D5A-803A-560315A579E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044DA56-CA37-4E82-ADFB-FE01268EB0D6}">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Failing to report injuries</a:t>
          </a:r>
        </a:p>
      </dgm:t>
    </dgm:pt>
    <dgm:pt modelId="{15DB8179-8EAE-4AF2-AD75-F65C9C053C67}" type="parTrans" cxnId="{67EB2BE2-3FAC-4325-B219-2E6C809D018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9400FC5-B392-4BE4-9078-74D47E86D53B}" type="sibTrans" cxnId="{67EB2BE2-3FAC-4325-B219-2E6C809D018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0EC47FC-A573-48E8-80E5-CB68E00B7D09}">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Failing to report hazards</a:t>
          </a:r>
        </a:p>
      </dgm:t>
    </dgm:pt>
    <dgm:pt modelId="{D187581A-44EE-4A6F-998E-232265DD8DF2}" type="parTrans" cxnId="{F962C477-49CD-4BCE-BE89-D9A131F18AA4}">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48856D2-45D4-4A27-A2A0-13426AC26F31}" type="sibTrans" cxnId="{F962C477-49CD-4BCE-BE89-D9A131F18AA4}">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012438C-EC0F-41E2-8867-2B6B7779A9EA}" type="pres">
      <dgm:prSet presAssocID="{29F10B25-9AC3-4BAD-BEEF-68AE1FBC7F8D}" presName="compositeShape" presStyleCnt="0">
        <dgm:presLayoutVars>
          <dgm:chMax val="7"/>
          <dgm:dir/>
          <dgm:resizeHandles val="exact"/>
        </dgm:presLayoutVars>
      </dgm:prSet>
      <dgm:spPr/>
    </dgm:pt>
    <dgm:pt modelId="{7F1A343C-7404-4FC4-9EC4-416C610526AA}" type="pres">
      <dgm:prSet presAssocID="{EB497CCC-251E-4DD2-9E86-30E82D688136}" presName="circ1" presStyleLbl="vennNode1" presStyleIdx="0" presStyleCnt="6"/>
      <dgm:spPr/>
    </dgm:pt>
    <dgm:pt modelId="{86B57AAF-7019-4117-A04B-9E129DA35489}" type="pres">
      <dgm:prSet presAssocID="{EB497CCC-251E-4DD2-9E86-30E82D688136}" presName="circ1Tx" presStyleLbl="revTx" presStyleIdx="0" presStyleCnt="0">
        <dgm:presLayoutVars>
          <dgm:chMax val="0"/>
          <dgm:chPref val="0"/>
          <dgm:bulletEnabled val="1"/>
        </dgm:presLayoutVars>
      </dgm:prSet>
      <dgm:spPr/>
    </dgm:pt>
    <dgm:pt modelId="{9E1CEA76-CE03-48D8-AF8A-9EBB3E8A870E}" type="pres">
      <dgm:prSet presAssocID="{E71BD720-02E1-4B62-9066-C49690AE27A8}" presName="circ2" presStyleLbl="vennNode1" presStyleIdx="1" presStyleCnt="6"/>
      <dgm:spPr/>
    </dgm:pt>
    <dgm:pt modelId="{09F7A7AA-C144-418E-BE27-8F6CBAFC2A29}" type="pres">
      <dgm:prSet presAssocID="{E71BD720-02E1-4B62-9066-C49690AE27A8}" presName="circ2Tx" presStyleLbl="revTx" presStyleIdx="0" presStyleCnt="0">
        <dgm:presLayoutVars>
          <dgm:chMax val="0"/>
          <dgm:chPref val="0"/>
          <dgm:bulletEnabled val="1"/>
        </dgm:presLayoutVars>
      </dgm:prSet>
      <dgm:spPr/>
    </dgm:pt>
    <dgm:pt modelId="{F1A435A7-9874-4A04-AF57-E608193CFB3B}" type="pres">
      <dgm:prSet presAssocID="{D73A0859-CF7A-4796-8218-752931B63FD1}" presName="circ3" presStyleLbl="vennNode1" presStyleIdx="2" presStyleCnt="6"/>
      <dgm:spPr/>
    </dgm:pt>
    <dgm:pt modelId="{078952F3-D5F7-4CA1-B3D2-A8835F9D567B}" type="pres">
      <dgm:prSet presAssocID="{D73A0859-CF7A-4796-8218-752931B63FD1}" presName="circ3Tx" presStyleLbl="revTx" presStyleIdx="0" presStyleCnt="0">
        <dgm:presLayoutVars>
          <dgm:chMax val="0"/>
          <dgm:chPref val="0"/>
          <dgm:bulletEnabled val="1"/>
        </dgm:presLayoutVars>
      </dgm:prSet>
      <dgm:spPr/>
    </dgm:pt>
    <dgm:pt modelId="{74712CC2-E599-4CEB-9FF2-5CBD2D501206}" type="pres">
      <dgm:prSet presAssocID="{C5DB9190-9809-456A-8B58-F53CD5785DC2}" presName="circ4" presStyleLbl="vennNode1" presStyleIdx="3" presStyleCnt="6"/>
      <dgm:spPr/>
    </dgm:pt>
    <dgm:pt modelId="{33906986-1FA9-4A53-B4B0-D7A8C920B3ED}" type="pres">
      <dgm:prSet presAssocID="{C5DB9190-9809-456A-8B58-F53CD5785DC2}" presName="circ4Tx" presStyleLbl="revTx" presStyleIdx="0" presStyleCnt="0">
        <dgm:presLayoutVars>
          <dgm:chMax val="0"/>
          <dgm:chPref val="0"/>
          <dgm:bulletEnabled val="1"/>
        </dgm:presLayoutVars>
      </dgm:prSet>
      <dgm:spPr/>
    </dgm:pt>
    <dgm:pt modelId="{271F68E8-06C6-4EC1-B5FD-DD87FCC894DF}" type="pres">
      <dgm:prSet presAssocID="{6044DA56-CA37-4E82-ADFB-FE01268EB0D6}" presName="circ5" presStyleLbl="vennNode1" presStyleIdx="4" presStyleCnt="6"/>
      <dgm:spPr/>
    </dgm:pt>
    <dgm:pt modelId="{579D7A03-7633-4B56-AC2A-F7945D214EB3}" type="pres">
      <dgm:prSet presAssocID="{6044DA56-CA37-4E82-ADFB-FE01268EB0D6}" presName="circ5Tx" presStyleLbl="revTx" presStyleIdx="0" presStyleCnt="0">
        <dgm:presLayoutVars>
          <dgm:chMax val="0"/>
          <dgm:chPref val="0"/>
          <dgm:bulletEnabled val="1"/>
        </dgm:presLayoutVars>
      </dgm:prSet>
      <dgm:spPr/>
    </dgm:pt>
    <dgm:pt modelId="{5EC67AC5-D548-4224-A81A-B8A55B22FDF7}" type="pres">
      <dgm:prSet presAssocID="{60EC47FC-A573-48E8-80E5-CB68E00B7D09}" presName="circ6" presStyleLbl="vennNode1" presStyleIdx="5" presStyleCnt="6"/>
      <dgm:spPr/>
    </dgm:pt>
    <dgm:pt modelId="{18D9BFE6-667B-4506-9961-B96DBAB71330}" type="pres">
      <dgm:prSet presAssocID="{60EC47FC-A573-48E8-80E5-CB68E00B7D09}" presName="circ6Tx" presStyleLbl="revTx" presStyleIdx="0" presStyleCnt="0">
        <dgm:presLayoutVars>
          <dgm:chMax val="0"/>
          <dgm:chPref val="0"/>
          <dgm:bulletEnabled val="1"/>
        </dgm:presLayoutVars>
      </dgm:prSet>
      <dgm:spPr/>
    </dgm:pt>
  </dgm:ptLst>
  <dgm:cxnLst>
    <dgm:cxn modelId="{B82CD62C-B8D8-4537-8508-97DE10374DE9}" srcId="{29F10B25-9AC3-4BAD-BEEF-68AE1FBC7F8D}" destId="{D73A0859-CF7A-4796-8218-752931B63FD1}" srcOrd="2" destOrd="0" parTransId="{F34FBDDB-9B58-4562-BAE0-BFB59B9588F4}" sibTransId="{2746F286-A646-48C3-9E75-7A9DB9414AEA}"/>
    <dgm:cxn modelId="{D22AC233-45D9-4633-AD6A-8FAF2D72F7DB}" type="presOf" srcId="{E71BD720-02E1-4B62-9066-C49690AE27A8}" destId="{09F7A7AA-C144-418E-BE27-8F6CBAFC2A29}" srcOrd="0" destOrd="0" presId="urn:microsoft.com/office/officeart/2005/8/layout/venn1"/>
    <dgm:cxn modelId="{F77FA049-6DFB-46FD-9808-C9DC17700580}" type="presOf" srcId="{29F10B25-9AC3-4BAD-BEEF-68AE1FBC7F8D}" destId="{E012438C-EC0F-41E2-8867-2B6B7779A9EA}" srcOrd="0" destOrd="0" presId="urn:microsoft.com/office/officeart/2005/8/layout/venn1"/>
    <dgm:cxn modelId="{AC2D2E6C-69D9-4D5A-803A-560315A579E7}" srcId="{29F10B25-9AC3-4BAD-BEEF-68AE1FBC7F8D}" destId="{C5DB9190-9809-456A-8B58-F53CD5785DC2}" srcOrd="3" destOrd="0" parTransId="{A53F0C35-89B1-4B15-BC7F-DD2344E13BD8}" sibTransId="{478C56D1-952B-45DD-A897-EC8E65372533}"/>
    <dgm:cxn modelId="{002FC270-7911-45F3-8D76-B41F14A817B0}" srcId="{29F10B25-9AC3-4BAD-BEEF-68AE1FBC7F8D}" destId="{E71BD720-02E1-4B62-9066-C49690AE27A8}" srcOrd="1" destOrd="0" parTransId="{E54330F9-FB7B-4A76-BB1A-0DFBCECB0FB0}" sibTransId="{9C97F111-189C-4C6F-90D3-D8D89485D480}"/>
    <dgm:cxn modelId="{F962C477-49CD-4BCE-BE89-D9A131F18AA4}" srcId="{29F10B25-9AC3-4BAD-BEEF-68AE1FBC7F8D}" destId="{60EC47FC-A573-48E8-80E5-CB68E00B7D09}" srcOrd="5" destOrd="0" parTransId="{D187581A-44EE-4A6F-998E-232265DD8DF2}" sibTransId="{748856D2-45D4-4A27-A2A0-13426AC26F31}"/>
    <dgm:cxn modelId="{D57D1B8C-7521-42B9-990B-2E261C2D892F}" type="presOf" srcId="{6044DA56-CA37-4E82-ADFB-FE01268EB0D6}" destId="{579D7A03-7633-4B56-AC2A-F7945D214EB3}" srcOrd="0" destOrd="0" presId="urn:microsoft.com/office/officeart/2005/8/layout/venn1"/>
    <dgm:cxn modelId="{E98FF499-BC16-4F51-ABAF-2FF4D283E6D7}" type="presOf" srcId="{60EC47FC-A573-48E8-80E5-CB68E00B7D09}" destId="{18D9BFE6-667B-4506-9961-B96DBAB71330}" srcOrd="0" destOrd="0" presId="urn:microsoft.com/office/officeart/2005/8/layout/venn1"/>
    <dgm:cxn modelId="{16FD91A1-B8AF-4EB5-8D4B-8BDBD455451C}" type="presOf" srcId="{C5DB9190-9809-456A-8B58-F53CD5785DC2}" destId="{33906986-1FA9-4A53-B4B0-D7A8C920B3ED}" srcOrd="0" destOrd="0" presId="urn:microsoft.com/office/officeart/2005/8/layout/venn1"/>
    <dgm:cxn modelId="{246D10C5-3951-4CF5-9DDD-1CD5E85EEEE4}" type="presOf" srcId="{D73A0859-CF7A-4796-8218-752931B63FD1}" destId="{078952F3-D5F7-4CA1-B3D2-A8835F9D567B}" srcOrd="0" destOrd="0" presId="urn:microsoft.com/office/officeart/2005/8/layout/venn1"/>
    <dgm:cxn modelId="{24FB95C7-D84C-495D-9DCB-B322BD3CD75B}" type="presOf" srcId="{EB497CCC-251E-4DD2-9E86-30E82D688136}" destId="{86B57AAF-7019-4117-A04B-9E129DA35489}" srcOrd="0" destOrd="0" presId="urn:microsoft.com/office/officeart/2005/8/layout/venn1"/>
    <dgm:cxn modelId="{5EAA4CD7-B866-4744-9186-3934E7355D37}" srcId="{29F10B25-9AC3-4BAD-BEEF-68AE1FBC7F8D}" destId="{EB497CCC-251E-4DD2-9E86-30E82D688136}" srcOrd="0" destOrd="0" parTransId="{37368B56-D463-403F-82C3-434A9F545C92}" sibTransId="{D4517691-7C80-4D45-8578-00A4C67CD539}"/>
    <dgm:cxn modelId="{67EB2BE2-3FAC-4325-B219-2E6C809D018F}" srcId="{29F10B25-9AC3-4BAD-BEEF-68AE1FBC7F8D}" destId="{6044DA56-CA37-4E82-ADFB-FE01268EB0D6}" srcOrd="4" destOrd="0" parTransId="{15DB8179-8EAE-4AF2-AD75-F65C9C053C67}" sibTransId="{F9400FC5-B392-4BE4-9078-74D47E86D53B}"/>
    <dgm:cxn modelId="{71AC0BEC-05FA-45B2-8445-BFA14B481102}" type="presParOf" srcId="{E012438C-EC0F-41E2-8867-2B6B7779A9EA}" destId="{7F1A343C-7404-4FC4-9EC4-416C610526AA}" srcOrd="0" destOrd="0" presId="urn:microsoft.com/office/officeart/2005/8/layout/venn1"/>
    <dgm:cxn modelId="{4C0EAC77-74AF-447C-807F-B35B2C851597}" type="presParOf" srcId="{E012438C-EC0F-41E2-8867-2B6B7779A9EA}" destId="{86B57AAF-7019-4117-A04B-9E129DA35489}" srcOrd="1" destOrd="0" presId="urn:microsoft.com/office/officeart/2005/8/layout/venn1"/>
    <dgm:cxn modelId="{313B3524-269F-4952-8244-09068D596CF2}" type="presParOf" srcId="{E012438C-EC0F-41E2-8867-2B6B7779A9EA}" destId="{9E1CEA76-CE03-48D8-AF8A-9EBB3E8A870E}" srcOrd="2" destOrd="0" presId="urn:microsoft.com/office/officeart/2005/8/layout/venn1"/>
    <dgm:cxn modelId="{5A640F35-2B17-4C9A-9A6E-507B3564D552}" type="presParOf" srcId="{E012438C-EC0F-41E2-8867-2B6B7779A9EA}" destId="{09F7A7AA-C144-418E-BE27-8F6CBAFC2A29}" srcOrd="3" destOrd="0" presId="urn:microsoft.com/office/officeart/2005/8/layout/venn1"/>
    <dgm:cxn modelId="{DB65F4CD-5952-40CB-815A-F9421CAB01AB}" type="presParOf" srcId="{E012438C-EC0F-41E2-8867-2B6B7779A9EA}" destId="{F1A435A7-9874-4A04-AF57-E608193CFB3B}" srcOrd="4" destOrd="0" presId="urn:microsoft.com/office/officeart/2005/8/layout/venn1"/>
    <dgm:cxn modelId="{BA74C6CC-A9CF-4961-BCA7-48DB7D78F342}" type="presParOf" srcId="{E012438C-EC0F-41E2-8867-2B6B7779A9EA}" destId="{078952F3-D5F7-4CA1-B3D2-A8835F9D567B}" srcOrd="5" destOrd="0" presId="urn:microsoft.com/office/officeart/2005/8/layout/venn1"/>
    <dgm:cxn modelId="{F64A8505-E353-486A-97F4-3EAEAE2CC571}" type="presParOf" srcId="{E012438C-EC0F-41E2-8867-2B6B7779A9EA}" destId="{74712CC2-E599-4CEB-9FF2-5CBD2D501206}" srcOrd="6" destOrd="0" presId="urn:microsoft.com/office/officeart/2005/8/layout/venn1"/>
    <dgm:cxn modelId="{853E538D-31DA-4E49-A0A7-2603FF1FDBB3}" type="presParOf" srcId="{E012438C-EC0F-41E2-8867-2B6B7779A9EA}" destId="{33906986-1FA9-4A53-B4B0-D7A8C920B3ED}" srcOrd="7" destOrd="0" presId="urn:microsoft.com/office/officeart/2005/8/layout/venn1"/>
    <dgm:cxn modelId="{5E7D4E79-499D-471D-A184-17D4F6B21A42}" type="presParOf" srcId="{E012438C-EC0F-41E2-8867-2B6B7779A9EA}" destId="{271F68E8-06C6-4EC1-B5FD-DD87FCC894DF}" srcOrd="8" destOrd="0" presId="urn:microsoft.com/office/officeart/2005/8/layout/venn1"/>
    <dgm:cxn modelId="{DDD07336-A897-4051-B05F-D6F81DAD3C10}" type="presParOf" srcId="{E012438C-EC0F-41E2-8867-2B6B7779A9EA}" destId="{579D7A03-7633-4B56-AC2A-F7945D214EB3}" srcOrd="9" destOrd="0" presId="urn:microsoft.com/office/officeart/2005/8/layout/venn1"/>
    <dgm:cxn modelId="{86AFA79C-9202-45B6-A684-4E5633E2981A}" type="presParOf" srcId="{E012438C-EC0F-41E2-8867-2B6B7779A9EA}" destId="{5EC67AC5-D548-4224-A81A-B8A55B22FDF7}" srcOrd="10" destOrd="0" presId="urn:microsoft.com/office/officeart/2005/8/layout/venn1"/>
    <dgm:cxn modelId="{DDB2C843-0A2D-47E6-8B1F-95CFD446A232}" type="presParOf" srcId="{E012438C-EC0F-41E2-8867-2B6B7779A9EA}" destId="{18D9BFE6-667B-4506-9961-B96DBAB71330}" srcOrd="11"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3DBDD4B-EF6C-4BD4-8F56-81B990B80DAF}"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BACE9A7E-355E-4942-8E47-F8C762FD8A5E}">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Allowing unsafe  behaviors</a:t>
          </a:r>
        </a:p>
      </dgm:t>
    </dgm:pt>
    <dgm:pt modelId="{AD135DA5-3BAD-46C8-AA36-D42B245EF290}" type="parTrans" cxnId="{D97AC252-0417-4E81-AD15-195BFB21C4A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153AA4C-E31F-4783-BE80-CA80111F7CFB}" type="sibTrans" cxnId="{D97AC252-0417-4E81-AD15-195BFB21C4A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7598B95-3312-4769-BCDE-24758E636E64}">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Failing to train or  inadequate training</a:t>
          </a:r>
        </a:p>
      </dgm:t>
    </dgm:pt>
    <dgm:pt modelId="{A530BC15-F13A-478A-BFEB-D89E5E20A695}" type="parTrans" cxnId="{FB52D487-035D-4F23-B270-109DAE18C26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CF1DF6D-FA4E-4281-B5D8-E1AA4E1245D8}" type="sibTrans" cxnId="{FB52D487-035D-4F23-B270-109DAE18C26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1CF8EBB-35BD-4843-8E80-EE4167354062}">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Failing to supervise</a:t>
          </a:r>
        </a:p>
      </dgm:t>
    </dgm:pt>
    <dgm:pt modelId="{E528F9A1-17CD-4823-B632-D4047F47679D}" type="parTrans" cxnId="{EE61BA19-3C36-48C2-AC0B-C683595608D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3B35C9B-527E-42AC-B92C-57B9BC231354}" type="sibTrans" cxnId="{EE61BA19-3C36-48C2-AC0B-C683595608D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A814689-1036-4099-9CAE-282C1EFD8AA9}">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Failing to correct</a:t>
          </a:r>
        </a:p>
      </dgm:t>
    </dgm:pt>
    <dgm:pt modelId="{5760D363-4C20-47C5-95AF-26C865F08C51}" type="parTrans" cxnId="{C12D1FCF-41EC-42AB-A13B-9CFA3B9E57A5}">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9E9C85B-769B-4F7D-ABEA-CAF2DDFCC282}" type="sibTrans" cxnId="{C12D1FCF-41EC-42AB-A13B-9CFA3B9E57A5}">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C12B2A6-B428-471F-8B07-FFF09C09E019}">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Excessive workload</a:t>
          </a:r>
        </a:p>
      </dgm:t>
    </dgm:pt>
    <dgm:pt modelId="{50ADBFEC-C200-450C-B3D2-8D506003AFAE}" type="parTrans" cxnId="{ECE4B0CD-817D-4313-8CB5-468F38F33CF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5FF58B1-F549-4975-8459-454A3E745CEB}" type="sibTrans" cxnId="{ECE4B0CD-817D-4313-8CB5-468F38F33CF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3EE56EC-7557-4F32-9D69-F8EA90DAF999}" type="pres">
      <dgm:prSet presAssocID="{A3DBDD4B-EF6C-4BD4-8F56-81B990B80DAF}" presName="compositeShape" presStyleCnt="0">
        <dgm:presLayoutVars>
          <dgm:chMax val="7"/>
          <dgm:dir/>
          <dgm:resizeHandles val="exact"/>
        </dgm:presLayoutVars>
      </dgm:prSet>
      <dgm:spPr/>
    </dgm:pt>
    <dgm:pt modelId="{B800AC44-2080-4DC8-B762-6F74549B4348}" type="pres">
      <dgm:prSet presAssocID="{BACE9A7E-355E-4942-8E47-F8C762FD8A5E}" presName="circ1" presStyleLbl="vennNode1" presStyleIdx="0" presStyleCnt="5"/>
      <dgm:spPr/>
    </dgm:pt>
    <dgm:pt modelId="{927E2185-9001-4413-9ABC-4B3B287990DE}" type="pres">
      <dgm:prSet presAssocID="{BACE9A7E-355E-4942-8E47-F8C762FD8A5E}" presName="circ1Tx" presStyleLbl="revTx" presStyleIdx="0" presStyleCnt="0">
        <dgm:presLayoutVars>
          <dgm:chMax val="0"/>
          <dgm:chPref val="0"/>
          <dgm:bulletEnabled val="1"/>
        </dgm:presLayoutVars>
      </dgm:prSet>
      <dgm:spPr/>
    </dgm:pt>
    <dgm:pt modelId="{A3225B6B-B95A-468B-A7EF-E432DBDF09E3}" type="pres">
      <dgm:prSet presAssocID="{97598B95-3312-4769-BCDE-24758E636E64}" presName="circ2" presStyleLbl="vennNode1" presStyleIdx="1" presStyleCnt="5"/>
      <dgm:spPr/>
    </dgm:pt>
    <dgm:pt modelId="{A31FA387-09E7-41B0-9D5C-6F627F33F9E4}" type="pres">
      <dgm:prSet presAssocID="{97598B95-3312-4769-BCDE-24758E636E64}" presName="circ2Tx" presStyleLbl="revTx" presStyleIdx="0" presStyleCnt="0">
        <dgm:presLayoutVars>
          <dgm:chMax val="0"/>
          <dgm:chPref val="0"/>
          <dgm:bulletEnabled val="1"/>
        </dgm:presLayoutVars>
      </dgm:prSet>
      <dgm:spPr/>
    </dgm:pt>
    <dgm:pt modelId="{EA7F837B-01C4-42E4-91F7-98375CD5461F}" type="pres">
      <dgm:prSet presAssocID="{81CF8EBB-35BD-4843-8E80-EE4167354062}" presName="circ3" presStyleLbl="vennNode1" presStyleIdx="2" presStyleCnt="5" custLinFactNeighborX="1236" custLinFactNeighborY="1288"/>
      <dgm:spPr/>
    </dgm:pt>
    <dgm:pt modelId="{38594E4D-D968-4334-A2F7-B2067BDEFC03}" type="pres">
      <dgm:prSet presAssocID="{81CF8EBB-35BD-4843-8E80-EE4167354062}" presName="circ3Tx" presStyleLbl="revTx" presStyleIdx="0" presStyleCnt="0">
        <dgm:presLayoutVars>
          <dgm:chMax val="0"/>
          <dgm:chPref val="0"/>
          <dgm:bulletEnabled val="1"/>
        </dgm:presLayoutVars>
      </dgm:prSet>
      <dgm:spPr/>
    </dgm:pt>
    <dgm:pt modelId="{B4BD73A0-0DC6-4444-8359-EC5AC9DFBD89}" type="pres">
      <dgm:prSet presAssocID="{7A814689-1036-4099-9CAE-282C1EFD8AA9}" presName="circ4" presStyleLbl="vennNode1" presStyleIdx="3" presStyleCnt="5"/>
      <dgm:spPr/>
    </dgm:pt>
    <dgm:pt modelId="{BE556459-A52D-4EE4-8E90-1C6B48314FEB}" type="pres">
      <dgm:prSet presAssocID="{7A814689-1036-4099-9CAE-282C1EFD8AA9}" presName="circ4Tx" presStyleLbl="revTx" presStyleIdx="0" presStyleCnt="0">
        <dgm:presLayoutVars>
          <dgm:chMax val="0"/>
          <dgm:chPref val="0"/>
          <dgm:bulletEnabled val="1"/>
        </dgm:presLayoutVars>
      </dgm:prSet>
      <dgm:spPr/>
    </dgm:pt>
    <dgm:pt modelId="{AD00B4ED-B9B6-4249-91E8-FD25838564E6}" type="pres">
      <dgm:prSet presAssocID="{3C12B2A6-B428-471F-8B07-FFF09C09E019}" presName="circ5" presStyleLbl="vennNode1" presStyleIdx="4" presStyleCnt="5"/>
      <dgm:spPr/>
    </dgm:pt>
    <dgm:pt modelId="{A2E67EF9-1FFE-4A34-9867-3DEDF0C81471}" type="pres">
      <dgm:prSet presAssocID="{3C12B2A6-B428-471F-8B07-FFF09C09E019}" presName="circ5Tx" presStyleLbl="revTx" presStyleIdx="0" presStyleCnt="0">
        <dgm:presLayoutVars>
          <dgm:chMax val="0"/>
          <dgm:chPref val="0"/>
          <dgm:bulletEnabled val="1"/>
        </dgm:presLayoutVars>
      </dgm:prSet>
      <dgm:spPr/>
    </dgm:pt>
  </dgm:ptLst>
  <dgm:cxnLst>
    <dgm:cxn modelId="{EE61BA19-3C36-48C2-AC0B-C683595608DC}" srcId="{A3DBDD4B-EF6C-4BD4-8F56-81B990B80DAF}" destId="{81CF8EBB-35BD-4843-8E80-EE4167354062}" srcOrd="2" destOrd="0" parTransId="{E528F9A1-17CD-4823-B632-D4047F47679D}" sibTransId="{93B35C9B-527E-42AC-B92C-57B9BC231354}"/>
    <dgm:cxn modelId="{2F635925-4861-427D-B33A-08557C40EA25}" type="presOf" srcId="{7A814689-1036-4099-9CAE-282C1EFD8AA9}" destId="{BE556459-A52D-4EE4-8E90-1C6B48314FEB}" srcOrd="0" destOrd="0" presId="urn:microsoft.com/office/officeart/2005/8/layout/venn1"/>
    <dgm:cxn modelId="{9F06FC40-1D5F-48C7-9272-BB1915E46A29}" type="presOf" srcId="{81CF8EBB-35BD-4843-8E80-EE4167354062}" destId="{38594E4D-D968-4334-A2F7-B2067BDEFC03}" srcOrd="0" destOrd="0" presId="urn:microsoft.com/office/officeart/2005/8/layout/venn1"/>
    <dgm:cxn modelId="{C5D61B5B-FCFE-478F-86B4-5D2F8CD384E5}" type="presOf" srcId="{BACE9A7E-355E-4942-8E47-F8C762FD8A5E}" destId="{927E2185-9001-4413-9ABC-4B3B287990DE}" srcOrd="0" destOrd="0" presId="urn:microsoft.com/office/officeart/2005/8/layout/venn1"/>
    <dgm:cxn modelId="{D97AC252-0417-4E81-AD15-195BFB21C4A8}" srcId="{A3DBDD4B-EF6C-4BD4-8F56-81B990B80DAF}" destId="{BACE9A7E-355E-4942-8E47-F8C762FD8A5E}" srcOrd="0" destOrd="0" parTransId="{AD135DA5-3BAD-46C8-AA36-D42B245EF290}" sibTransId="{E153AA4C-E31F-4783-BE80-CA80111F7CFB}"/>
    <dgm:cxn modelId="{38BF5482-859B-4062-B349-D4646FD8E761}" type="presOf" srcId="{97598B95-3312-4769-BCDE-24758E636E64}" destId="{A31FA387-09E7-41B0-9D5C-6F627F33F9E4}" srcOrd="0" destOrd="0" presId="urn:microsoft.com/office/officeart/2005/8/layout/venn1"/>
    <dgm:cxn modelId="{FB52D487-035D-4F23-B270-109DAE18C266}" srcId="{A3DBDD4B-EF6C-4BD4-8F56-81B990B80DAF}" destId="{97598B95-3312-4769-BCDE-24758E636E64}" srcOrd="1" destOrd="0" parTransId="{A530BC15-F13A-478A-BFEB-D89E5E20A695}" sibTransId="{7CF1DF6D-FA4E-4281-B5D8-E1AA4E1245D8}"/>
    <dgm:cxn modelId="{278BE2C0-23D3-461C-B1D2-AEE1CB6C90CB}" type="presOf" srcId="{A3DBDD4B-EF6C-4BD4-8F56-81B990B80DAF}" destId="{B3EE56EC-7557-4F32-9D69-F8EA90DAF999}" srcOrd="0" destOrd="0" presId="urn:microsoft.com/office/officeart/2005/8/layout/venn1"/>
    <dgm:cxn modelId="{ECE4B0CD-817D-4313-8CB5-468F38F33CF9}" srcId="{A3DBDD4B-EF6C-4BD4-8F56-81B990B80DAF}" destId="{3C12B2A6-B428-471F-8B07-FFF09C09E019}" srcOrd="4" destOrd="0" parTransId="{50ADBFEC-C200-450C-B3D2-8D506003AFAE}" sibTransId="{75FF58B1-F549-4975-8459-454A3E745CEB}"/>
    <dgm:cxn modelId="{55F0C4CD-0B9C-4E2B-A8D7-E19B9F35F433}" type="presOf" srcId="{3C12B2A6-B428-471F-8B07-FFF09C09E019}" destId="{A2E67EF9-1FFE-4A34-9867-3DEDF0C81471}" srcOrd="0" destOrd="0" presId="urn:microsoft.com/office/officeart/2005/8/layout/venn1"/>
    <dgm:cxn modelId="{C12D1FCF-41EC-42AB-A13B-9CFA3B9E57A5}" srcId="{A3DBDD4B-EF6C-4BD4-8F56-81B990B80DAF}" destId="{7A814689-1036-4099-9CAE-282C1EFD8AA9}" srcOrd="3" destOrd="0" parTransId="{5760D363-4C20-47C5-95AF-26C865F08C51}" sibTransId="{C9E9C85B-769B-4F7D-ABEA-CAF2DDFCC282}"/>
    <dgm:cxn modelId="{740783D7-41F5-4694-833E-1234D42B20F9}" type="presParOf" srcId="{B3EE56EC-7557-4F32-9D69-F8EA90DAF999}" destId="{B800AC44-2080-4DC8-B762-6F74549B4348}" srcOrd="0" destOrd="0" presId="urn:microsoft.com/office/officeart/2005/8/layout/venn1"/>
    <dgm:cxn modelId="{3485C8B6-F75B-4928-8084-577EA2EAAF50}" type="presParOf" srcId="{B3EE56EC-7557-4F32-9D69-F8EA90DAF999}" destId="{927E2185-9001-4413-9ABC-4B3B287990DE}" srcOrd="1" destOrd="0" presId="urn:microsoft.com/office/officeart/2005/8/layout/venn1"/>
    <dgm:cxn modelId="{7028DB9E-1B5A-44C3-9931-AF341717A883}" type="presParOf" srcId="{B3EE56EC-7557-4F32-9D69-F8EA90DAF999}" destId="{A3225B6B-B95A-468B-A7EF-E432DBDF09E3}" srcOrd="2" destOrd="0" presId="urn:microsoft.com/office/officeart/2005/8/layout/venn1"/>
    <dgm:cxn modelId="{9897EC64-EE8E-4F6A-98BA-E1C7225B4178}" type="presParOf" srcId="{B3EE56EC-7557-4F32-9D69-F8EA90DAF999}" destId="{A31FA387-09E7-41B0-9D5C-6F627F33F9E4}" srcOrd="3" destOrd="0" presId="urn:microsoft.com/office/officeart/2005/8/layout/venn1"/>
    <dgm:cxn modelId="{1FD3FD6D-75C6-44F2-8736-48AE92C657DC}" type="presParOf" srcId="{B3EE56EC-7557-4F32-9D69-F8EA90DAF999}" destId="{EA7F837B-01C4-42E4-91F7-98375CD5461F}" srcOrd="4" destOrd="0" presId="urn:microsoft.com/office/officeart/2005/8/layout/venn1"/>
    <dgm:cxn modelId="{3207E6FA-D2DD-4673-8207-0F3BB46EF344}" type="presParOf" srcId="{B3EE56EC-7557-4F32-9D69-F8EA90DAF999}" destId="{38594E4D-D968-4334-A2F7-B2067BDEFC03}" srcOrd="5" destOrd="0" presId="urn:microsoft.com/office/officeart/2005/8/layout/venn1"/>
    <dgm:cxn modelId="{C372F26A-9385-45BF-9083-53D59F80F97A}" type="presParOf" srcId="{B3EE56EC-7557-4F32-9D69-F8EA90DAF999}" destId="{B4BD73A0-0DC6-4444-8359-EC5AC9DFBD89}" srcOrd="6" destOrd="0" presId="urn:microsoft.com/office/officeart/2005/8/layout/venn1"/>
    <dgm:cxn modelId="{D7AE8187-B00B-4130-B335-4E5C1748F380}" type="presParOf" srcId="{B3EE56EC-7557-4F32-9D69-F8EA90DAF999}" destId="{BE556459-A52D-4EE4-8E90-1C6B48314FEB}" srcOrd="7" destOrd="0" presId="urn:microsoft.com/office/officeart/2005/8/layout/venn1"/>
    <dgm:cxn modelId="{71E8E9BE-6174-4971-B52B-D22435CDEC09}" type="presParOf" srcId="{B3EE56EC-7557-4F32-9D69-F8EA90DAF999}" destId="{AD00B4ED-B9B6-4249-91E8-FD25838564E6}" srcOrd="8" destOrd="0" presId="urn:microsoft.com/office/officeart/2005/8/layout/venn1"/>
    <dgm:cxn modelId="{9E38F9F1-EB4C-458C-8DF8-FAB104CBEE71}" type="presParOf" srcId="{B3EE56EC-7557-4F32-9D69-F8EA90DAF999}" destId="{A2E67EF9-1FFE-4A34-9867-3DEDF0C81471}" srcOrd="9" destOrd="0" presId="urn:microsoft.com/office/officeart/2005/8/layout/ven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C5033D3-03C9-4021-A9CB-6A76F87E06EC}" type="doc">
      <dgm:prSet loTypeId="urn:microsoft.com/office/officeart/2005/8/layout/chart3" loCatId="cycle" qsTypeId="urn:microsoft.com/office/officeart/2005/8/quickstyle/simple1" qsCatId="simple" csTypeId="urn:microsoft.com/office/officeart/2005/8/colors/colorful2" csCatId="colorful"/>
      <dgm:spPr/>
      <dgm:t>
        <a:bodyPr/>
        <a:lstStyle/>
        <a:p>
          <a:endParaRPr lang="en-US"/>
        </a:p>
      </dgm:t>
    </dgm:pt>
    <dgm:pt modelId="{73976B0D-F648-4A07-8810-01878B53B242}">
      <dgm:prSet/>
      <dgm:spPr/>
      <dgm:t>
        <a:bodyPr/>
        <a:lstStyle/>
        <a:p>
          <a:pPr algn="l"/>
          <a:r>
            <a:rPr lang="en-US" dirty="0"/>
            <a:t>“</a:t>
          </a:r>
          <a:r>
            <a:rPr lang="en-US" b="1" dirty="0"/>
            <a:t>WHY</a:t>
          </a:r>
          <a:r>
            <a:rPr lang="en-US" dirty="0"/>
            <a:t>” Analysis</a:t>
          </a:r>
        </a:p>
      </dgm:t>
    </dgm:pt>
    <dgm:pt modelId="{11415C17-CA4F-4A89-9E0D-115D0560B07F}" type="parTrans" cxnId="{1D0D5DCE-161D-4495-A627-E8E90B63A01D}">
      <dgm:prSet/>
      <dgm:spPr/>
      <dgm:t>
        <a:bodyPr/>
        <a:lstStyle/>
        <a:p>
          <a:endParaRPr lang="en-US"/>
        </a:p>
      </dgm:t>
    </dgm:pt>
    <dgm:pt modelId="{4798F4F5-F57D-4982-A5E9-FCDF8E354110}" type="sibTrans" cxnId="{1D0D5DCE-161D-4495-A627-E8E90B63A01D}">
      <dgm:prSet/>
      <dgm:spPr/>
      <dgm:t>
        <a:bodyPr/>
        <a:lstStyle/>
        <a:p>
          <a:endParaRPr lang="en-US"/>
        </a:p>
      </dgm:t>
    </dgm:pt>
    <dgm:pt modelId="{9A4DD3F1-0D08-49C2-BAE2-5C0A07AEBE38}">
      <dgm:prSet/>
      <dgm:spPr/>
      <dgm:t>
        <a:bodyPr/>
        <a:lstStyle/>
        <a:p>
          <a:pPr algn="ctr"/>
          <a:r>
            <a:rPr lang="en-US" dirty="0"/>
            <a:t>Why</a:t>
          </a:r>
        </a:p>
      </dgm:t>
    </dgm:pt>
    <dgm:pt modelId="{4F98840F-8D2C-49B0-844B-8AB7F750AC07}" type="parTrans" cxnId="{430EFC9B-100F-4A1C-83DD-7A3DA7F504C8}">
      <dgm:prSet/>
      <dgm:spPr/>
      <dgm:t>
        <a:bodyPr/>
        <a:lstStyle/>
        <a:p>
          <a:endParaRPr lang="en-US"/>
        </a:p>
      </dgm:t>
    </dgm:pt>
    <dgm:pt modelId="{0D45C7F3-FDB8-4CB4-B6F5-DAC8322BD6E4}" type="sibTrans" cxnId="{430EFC9B-100F-4A1C-83DD-7A3DA7F504C8}">
      <dgm:prSet/>
      <dgm:spPr/>
      <dgm:t>
        <a:bodyPr/>
        <a:lstStyle/>
        <a:p>
          <a:endParaRPr lang="en-US"/>
        </a:p>
      </dgm:t>
    </dgm:pt>
    <dgm:pt modelId="{D370A1C6-1771-4E04-B80B-770699077026}">
      <dgm:prSet/>
      <dgm:spPr/>
      <dgm:t>
        <a:bodyPr/>
        <a:lstStyle/>
        <a:p>
          <a:pPr algn="ctr"/>
          <a:r>
            <a:rPr lang="en-US"/>
            <a:t>Why</a:t>
          </a:r>
        </a:p>
      </dgm:t>
    </dgm:pt>
    <dgm:pt modelId="{2C2FE757-A1D1-4787-BDF7-340C9CD30750}" type="parTrans" cxnId="{BCEE900C-1EC8-4250-ACDE-3BEA46D8EC3A}">
      <dgm:prSet/>
      <dgm:spPr/>
      <dgm:t>
        <a:bodyPr/>
        <a:lstStyle/>
        <a:p>
          <a:endParaRPr lang="en-US"/>
        </a:p>
      </dgm:t>
    </dgm:pt>
    <dgm:pt modelId="{10D39A49-8D57-41BD-82B3-52A8A42F1E97}" type="sibTrans" cxnId="{BCEE900C-1EC8-4250-ACDE-3BEA46D8EC3A}">
      <dgm:prSet/>
      <dgm:spPr/>
      <dgm:t>
        <a:bodyPr/>
        <a:lstStyle/>
        <a:p>
          <a:endParaRPr lang="en-US"/>
        </a:p>
      </dgm:t>
    </dgm:pt>
    <dgm:pt modelId="{B0A2353D-D8F4-4D28-BE0A-8C986AFB40C2}">
      <dgm:prSet/>
      <dgm:spPr/>
      <dgm:t>
        <a:bodyPr/>
        <a:lstStyle/>
        <a:p>
          <a:pPr algn="ctr"/>
          <a:r>
            <a:rPr lang="en-US" dirty="0"/>
            <a:t>Why</a:t>
          </a:r>
        </a:p>
      </dgm:t>
    </dgm:pt>
    <dgm:pt modelId="{80F5C777-AC5D-4459-9806-C1A2A6EEA040}" type="parTrans" cxnId="{D823BD95-421E-4B49-969D-B3956E2B6A0C}">
      <dgm:prSet/>
      <dgm:spPr/>
      <dgm:t>
        <a:bodyPr/>
        <a:lstStyle/>
        <a:p>
          <a:endParaRPr lang="en-US"/>
        </a:p>
      </dgm:t>
    </dgm:pt>
    <dgm:pt modelId="{0D5E233A-8218-4295-B2BE-EAAF2C058659}" type="sibTrans" cxnId="{D823BD95-421E-4B49-969D-B3956E2B6A0C}">
      <dgm:prSet/>
      <dgm:spPr/>
      <dgm:t>
        <a:bodyPr/>
        <a:lstStyle/>
        <a:p>
          <a:endParaRPr lang="en-US"/>
        </a:p>
      </dgm:t>
    </dgm:pt>
    <dgm:pt modelId="{F5E6B2D1-66B0-47FF-BBF4-4A0FC6C0D2A6}">
      <dgm:prSet/>
      <dgm:spPr/>
      <dgm:t>
        <a:bodyPr/>
        <a:lstStyle/>
        <a:p>
          <a:pPr algn="ctr"/>
          <a:r>
            <a:rPr lang="en-US" dirty="0"/>
            <a:t>Why</a:t>
          </a:r>
        </a:p>
      </dgm:t>
    </dgm:pt>
    <dgm:pt modelId="{4044EA0A-6D67-4EF9-9866-41520A30DC27}" type="parTrans" cxnId="{3346A7D7-A660-4CE9-8313-A77A2DA6BFE8}">
      <dgm:prSet/>
      <dgm:spPr/>
      <dgm:t>
        <a:bodyPr/>
        <a:lstStyle/>
        <a:p>
          <a:endParaRPr lang="en-US"/>
        </a:p>
      </dgm:t>
    </dgm:pt>
    <dgm:pt modelId="{B999A9C7-1921-43C2-A2B8-6915DFB420B0}" type="sibTrans" cxnId="{3346A7D7-A660-4CE9-8313-A77A2DA6BFE8}">
      <dgm:prSet/>
      <dgm:spPr/>
      <dgm:t>
        <a:bodyPr/>
        <a:lstStyle/>
        <a:p>
          <a:endParaRPr lang="en-US"/>
        </a:p>
      </dgm:t>
    </dgm:pt>
    <dgm:pt modelId="{81620AF4-BAF0-4A7B-BDA1-6D774ED6075E}">
      <dgm:prSet/>
      <dgm:spPr/>
      <dgm:t>
        <a:bodyPr/>
        <a:lstStyle/>
        <a:p>
          <a:pPr algn="ctr"/>
          <a:r>
            <a:rPr lang="en-US" dirty="0"/>
            <a:t>Why</a:t>
          </a:r>
        </a:p>
      </dgm:t>
    </dgm:pt>
    <dgm:pt modelId="{E992EE99-AFE9-49F9-A4D8-8B58FE514F68}" type="parTrans" cxnId="{D12B44F3-26DA-44C3-A2AC-F4C89FEB0DA7}">
      <dgm:prSet/>
      <dgm:spPr/>
      <dgm:t>
        <a:bodyPr/>
        <a:lstStyle/>
        <a:p>
          <a:endParaRPr lang="en-US"/>
        </a:p>
      </dgm:t>
    </dgm:pt>
    <dgm:pt modelId="{168EF459-76D0-4F28-A3C3-AA0138A7C174}" type="sibTrans" cxnId="{D12B44F3-26DA-44C3-A2AC-F4C89FEB0DA7}">
      <dgm:prSet/>
      <dgm:spPr/>
      <dgm:t>
        <a:bodyPr/>
        <a:lstStyle/>
        <a:p>
          <a:endParaRPr lang="en-US"/>
        </a:p>
      </dgm:t>
    </dgm:pt>
    <dgm:pt modelId="{A60F201B-4A5F-954F-A309-716E31B47FED}" type="pres">
      <dgm:prSet presAssocID="{3C5033D3-03C9-4021-A9CB-6A76F87E06EC}" presName="compositeShape" presStyleCnt="0">
        <dgm:presLayoutVars>
          <dgm:chMax val="7"/>
          <dgm:dir/>
          <dgm:resizeHandles val="exact"/>
        </dgm:presLayoutVars>
      </dgm:prSet>
      <dgm:spPr/>
    </dgm:pt>
    <dgm:pt modelId="{9267FD82-2433-944E-8572-2D2D9CC47EBB}" type="pres">
      <dgm:prSet presAssocID="{3C5033D3-03C9-4021-A9CB-6A76F87E06EC}" presName="wedge1" presStyleLbl="node1" presStyleIdx="0" presStyleCnt="1"/>
      <dgm:spPr/>
    </dgm:pt>
    <dgm:pt modelId="{924E243E-A989-7249-BE5A-6985CE258584}" type="pres">
      <dgm:prSet presAssocID="{3C5033D3-03C9-4021-A9CB-6A76F87E06EC}" presName="wedge1Tx" presStyleLbl="node1" presStyleIdx="0" presStyleCnt="1">
        <dgm:presLayoutVars>
          <dgm:chMax val="0"/>
          <dgm:chPref val="0"/>
          <dgm:bulletEnabled val="1"/>
        </dgm:presLayoutVars>
      </dgm:prSet>
      <dgm:spPr/>
    </dgm:pt>
  </dgm:ptLst>
  <dgm:cxnLst>
    <dgm:cxn modelId="{BCEE900C-1EC8-4250-ACDE-3BEA46D8EC3A}" srcId="{73976B0D-F648-4A07-8810-01878B53B242}" destId="{D370A1C6-1771-4E04-B80B-770699077026}" srcOrd="1" destOrd="0" parTransId="{2C2FE757-A1D1-4787-BDF7-340C9CD30750}" sibTransId="{10D39A49-8D57-41BD-82B3-52A8A42F1E97}"/>
    <dgm:cxn modelId="{305EE60C-248D-8E4B-A1E3-66B0FB0201A3}" type="presOf" srcId="{9A4DD3F1-0D08-49C2-BAE2-5C0A07AEBE38}" destId="{924E243E-A989-7249-BE5A-6985CE258584}" srcOrd="1" destOrd="1" presId="urn:microsoft.com/office/officeart/2005/8/layout/chart3"/>
    <dgm:cxn modelId="{50838D0F-BA79-3C45-87B8-6C3ED989F6CB}" type="presOf" srcId="{B0A2353D-D8F4-4D28-BE0A-8C986AFB40C2}" destId="{9267FD82-2433-944E-8572-2D2D9CC47EBB}" srcOrd="0" destOrd="3" presId="urn:microsoft.com/office/officeart/2005/8/layout/chart3"/>
    <dgm:cxn modelId="{9922A017-76F1-1644-9CAC-AD00C1D1ADEE}" type="presOf" srcId="{D370A1C6-1771-4E04-B80B-770699077026}" destId="{924E243E-A989-7249-BE5A-6985CE258584}" srcOrd="1" destOrd="2" presId="urn:microsoft.com/office/officeart/2005/8/layout/chart3"/>
    <dgm:cxn modelId="{B831E117-871D-814C-8F88-983CD0B0B577}" type="presOf" srcId="{3C5033D3-03C9-4021-A9CB-6A76F87E06EC}" destId="{A60F201B-4A5F-954F-A309-716E31B47FED}" srcOrd="0" destOrd="0" presId="urn:microsoft.com/office/officeart/2005/8/layout/chart3"/>
    <dgm:cxn modelId="{D6AC0E33-6C35-BE4B-94AD-532CCF4D4DE1}" type="presOf" srcId="{81620AF4-BAF0-4A7B-BDA1-6D774ED6075E}" destId="{9267FD82-2433-944E-8572-2D2D9CC47EBB}" srcOrd="0" destOrd="5" presId="urn:microsoft.com/office/officeart/2005/8/layout/chart3"/>
    <dgm:cxn modelId="{E7742B53-A57C-0F49-8CD7-76EEEA9694C3}" type="presOf" srcId="{F5E6B2D1-66B0-47FF-BBF4-4A0FC6C0D2A6}" destId="{9267FD82-2433-944E-8572-2D2D9CC47EBB}" srcOrd="0" destOrd="4" presId="urn:microsoft.com/office/officeart/2005/8/layout/chart3"/>
    <dgm:cxn modelId="{57B0C358-F5B1-4D40-ADA8-44A46BBB54E6}" type="presOf" srcId="{73976B0D-F648-4A07-8810-01878B53B242}" destId="{9267FD82-2433-944E-8572-2D2D9CC47EBB}" srcOrd="0" destOrd="0" presId="urn:microsoft.com/office/officeart/2005/8/layout/chart3"/>
    <dgm:cxn modelId="{A189F281-813C-494D-8ADC-B692A82BFA4F}" type="presOf" srcId="{73976B0D-F648-4A07-8810-01878B53B242}" destId="{924E243E-A989-7249-BE5A-6985CE258584}" srcOrd="1" destOrd="0" presId="urn:microsoft.com/office/officeart/2005/8/layout/chart3"/>
    <dgm:cxn modelId="{6DAB5F92-C203-AA44-BD3B-319E2907732B}" type="presOf" srcId="{B0A2353D-D8F4-4D28-BE0A-8C986AFB40C2}" destId="{924E243E-A989-7249-BE5A-6985CE258584}" srcOrd="1" destOrd="3" presId="urn:microsoft.com/office/officeart/2005/8/layout/chart3"/>
    <dgm:cxn modelId="{D0788393-FA26-3847-939C-0C05AEDA93D5}" type="presOf" srcId="{81620AF4-BAF0-4A7B-BDA1-6D774ED6075E}" destId="{924E243E-A989-7249-BE5A-6985CE258584}" srcOrd="1" destOrd="5" presId="urn:microsoft.com/office/officeart/2005/8/layout/chart3"/>
    <dgm:cxn modelId="{D823BD95-421E-4B49-969D-B3956E2B6A0C}" srcId="{73976B0D-F648-4A07-8810-01878B53B242}" destId="{B0A2353D-D8F4-4D28-BE0A-8C986AFB40C2}" srcOrd="2" destOrd="0" parTransId="{80F5C777-AC5D-4459-9806-C1A2A6EEA040}" sibTransId="{0D5E233A-8218-4295-B2BE-EAAF2C058659}"/>
    <dgm:cxn modelId="{430EFC9B-100F-4A1C-83DD-7A3DA7F504C8}" srcId="{73976B0D-F648-4A07-8810-01878B53B242}" destId="{9A4DD3F1-0D08-49C2-BAE2-5C0A07AEBE38}" srcOrd="0" destOrd="0" parTransId="{4F98840F-8D2C-49B0-844B-8AB7F750AC07}" sibTransId="{0D45C7F3-FDB8-4CB4-B6F5-DAC8322BD6E4}"/>
    <dgm:cxn modelId="{6CACC09C-0943-CA49-96D2-A9ED638C464D}" type="presOf" srcId="{D370A1C6-1771-4E04-B80B-770699077026}" destId="{9267FD82-2433-944E-8572-2D2D9CC47EBB}" srcOrd="0" destOrd="2" presId="urn:microsoft.com/office/officeart/2005/8/layout/chart3"/>
    <dgm:cxn modelId="{966EC5C5-4707-8143-90A7-4759202DE721}" type="presOf" srcId="{9A4DD3F1-0D08-49C2-BAE2-5C0A07AEBE38}" destId="{9267FD82-2433-944E-8572-2D2D9CC47EBB}" srcOrd="0" destOrd="1" presId="urn:microsoft.com/office/officeart/2005/8/layout/chart3"/>
    <dgm:cxn modelId="{1D0D5DCE-161D-4495-A627-E8E90B63A01D}" srcId="{3C5033D3-03C9-4021-A9CB-6A76F87E06EC}" destId="{73976B0D-F648-4A07-8810-01878B53B242}" srcOrd="0" destOrd="0" parTransId="{11415C17-CA4F-4A89-9E0D-115D0560B07F}" sibTransId="{4798F4F5-F57D-4982-A5E9-FCDF8E354110}"/>
    <dgm:cxn modelId="{3346A7D7-A660-4CE9-8313-A77A2DA6BFE8}" srcId="{73976B0D-F648-4A07-8810-01878B53B242}" destId="{F5E6B2D1-66B0-47FF-BBF4-4A0FC6C0D2A6}" srcOrd="3" destOrd="0" parTransId="{4044EA0A-6D67-4EF9-9866-41520A30DC27}" sibTransId="{B999A9C7-1921-43C2-A2B8-6915DFB420B0}"/>
    <dgm:cxn modelId="{F9B05FE8-BBB4-1A43-8CE2-D37AB547F138}" type="presOf" srcId="{F5E6B2D1-66B0-47FF-BBF4-4A0FC6C0D2A6}" destId="{924E243E-A989-7249-BE5A-6985CE258584}" srcOrd="1" destOrd="4" presId="urn:microsoft.com/office/officeart/2005/8/layout/chart3"/>
    <dgm:cxn modelId="{D12B44F3-26DA-44C3-A2AC-F4C89FEB0DA7}" srcId="{73976B0D-F648-4A07-8810-01878B53B242}" destId="{81620AF4-BAF0-4A7B-BDA1-6D774ED6075E}" srcOrd="4" destOrd="0" parTransId="{E992EE99-AFE9-49F9-A4D8-8B58FE514F68}" sibTransId="{168EF459-76D0-4F28-A3C3-AA0138A7C174}"/>
    <dgm:cxn modelId="{C7EA8298-FE96-9846-A12E-DFB647C1CD58}" type="presParOf" srcId="{A60F201B-4A5F-954F-A309-716E31B47FED}" destId="{9267FD82-2433-944E-8572-2D2D9CC47EBB}" srcOrd="0" destOrd="0" presId="urn:microsoft.com/office/officeart/2005/8/layout/chart3"/>
    <dgm:cxn modelId="{4EE17179-78F0-5140-A12C-8D8CFAA125EB}" type="presParOf" srcId="{A60F201B-4A5F-954F-A309-716E31B47FED}" destId="{924E243E-A989-7249-BE5A-6985CE258584}" srcOrd="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F1FACDA-7A07-4FD9-B1E8-A1A7672BDDC3}"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51D56101-EA5B-4AB7-950F-FD05C1228200}">
      <dgm:prSet/>
      <dgm:spPr/>
      <dgm:t>
        <a:bodyPr/>
        <a:lstStyle/>
        <a:p>
          <a:r>
            <a:rPr lang="en-US"/>
            <a:t>Establish</a:t>
          </a:r>
        </a:p>
      </dgm:t>
    </dgm:pt>
    <dgm:pt modelId="{7AE5EC36-AEAC-433F-99A3-AC6F9024F319}" type="parTrans" cxnId="{919ED73C-A850-4625-899C-F2308F451E1A}">
      <dgm:prSet/>
      <dgm:spPr/>
      <dgm:t>
        <a:bodyPr/>
        <a:lstStyle/>
        <a:p>
          <a:endParaRPr lang="en-US"/>
        </a:p>
      </dgm:t>
    </dgm:pt>
    <dgm:pt modelId="{5A06F1D2-6EA7-44DC-A538-FEF1A65C7C14}" type="sibTrans" cxnId="{919ED73C-A850-4625-899C-F2308F451E1A}">
      <dgm:prSet/>
      <dgm:spPr/>
      <dgm:t>
        <a:bodyPr/>
        <a:lstStyle/>
        <a:p>
          <a:endParaRPr lang="en-US"/>
        </a:p>
      </dgm:t>
    </dgm:pt>
    <dgm:pt modelId="{152A3AAB-9434-4827-97D1-C23BD60412BE}">
      <dgm:prSet/>
      <dgm:spPr/>
      <dgm:t>
        <a:bodyPr/>
        <a:lstStyle/>
        <a:p>
          <a:r>
            <a:rPr lang="en-US"/>
            <a:t>Establish a timeline and process to follow-up on  corrective actions</a:t>
          </a:r>
        </a:p>
      </dgm:t>
    </dgm:pt>
    <dgm:pt modelId="{91DB4902-35F9-4840-94E7-4986B5D1F9CA}" type="parTrans" cxnId="{4517F54A-D0CA-4CE9-86BA-1B43F10DBF10}">
      <dgm:prSet/>
      <dgm:spPr/>
      <dgm:t>
        <a:bodyPr/>
        <a:lstStyle/>
        <a:p>
          <a:endParaRPr lang="en-US"/>
        </a:p>
      </dgm:t>
    </dgm:pt>
    <dgm:pt modelId="{42CA3702-151A-4B3A-9176-42697A96106B}" type="sibTrans" cxnId="{4517F54A-D0CA-4CE9-86BA-1B43F10DBF10}">
      <dgm:prSet/>
      <dgm:spPr/>
      <dgm:t>
        <a:bodyPr/>
        <a:lstStyle/>
        <a:p>
          <a:endParaRPr lang="en-US"/>
        </a:p>
      </dgm:t>
    </dgm:pt>
    <dgm:pt modelId="{002BAA1B-12EF-4801-8F57-F1CBD2ACAFD5}">
      <dgm:prSet/>
      <dgm:spPr/>
      <dgm:t>
        <a:bodyPr/>
        <a:lstStyle/>
        <a:p>
          <a:r>
            <a:rPr lang="en-US"/>
            <a:t>Who is responsible for implementing?</a:t>
          </a:r>
        </a:p>
      </dgm:t>
    </dgm:pt>
    <dgm:pt modelId="{C350E313-3FDE-4996-A8F4-0989357CB750}" type="parTrans" cxnId="{CC1D9056-F722-497F-AF83-07F3B2ED3E58}">
      <dgm:prSet/>
      <dgm:spPr/>
      <dgm:t>
        <a:bodyPr/>
        <a:lstStyle/>
        <a:p>
          <a:endParaRPr lang="en-US"/>
        </a:p>
      </dgm:t>
    </dgm:pt>
    <dgm:pt modelId="{F8407938-0353-48CB-9AE1-C34FCD3CA5FE}" type="sibTrans" cxnId="{CC1D9056-F722-497F-AF83-07F3B2ED3E58}">
      <dgm:prSet/>
      <dgm:spPr/>
      <dgm:t>
        <a:bodyPr/>
        <a:lstStyle/>
        <a:p>
          <a:endParaRPr lang="en-US"/>
        </a:p>
      </dgm:t>
    </dgm:pt>
    <dgm:pt modelId="{C7071988-0389-47AD-A67C-D472524C2231}">
      <dgm:prSet/>
      <dgm:spPr/>
      <dgm:t>
        <a:bodyPr/>
        <a:lstStyle/>
        <a:p>
          <a:r>
            <a:rPr lang="en-US"/>
            <a:t>Who is responsible for following-up on that person?</a:t>
          </a:r>
        </a:p>
      </dgm:t>
    </dgm:pt>
    <dgm:pt modelId="{11226F74-9DC0-4710-A9F0-FE6290D52BFE}" type="parTrans" cxnId="{4A9D7E33-61FF-45E4-8FA9-A77609EBDCE6}">
      <dgm:prSet/>
      <dgm:spPr/>
      <dgm:t>
        <a:bodyPr/>
        <a:lstStyle/>
        <a:p>
          <a:endParaRPr lang="en-US"/>
        </a:p>
      </dgm:t>
    </dgm:pt>
    <dgm:pt modelId="{E7DBE996-3A9D-444E-9D42-3242A64477FC}" type="sibTrans" cxnId="{4A9D7E33-61FF-45E4-8FA9-A77609EBDCE6}">
      <dgm:prSet/>
      <dgm:spPr/>
      <dgm:t>
        <a:bodyPr/>
        <a:lstStyle/>
        <a:p>
          <a:endParaRPr lang="en-US"/>
        </a:p>
      </dgm:t>
    </dgm:pt>
    <dgm:pt modelId="{59AA28A0-FCFF-475C-AC0D-7794504ED735}">
      <dgm:prSet/>
      <dgm:spPr/>
      <dgm:t>
        <a:bodyPr/>
        <a:lstStyle/>
        <a:p>
          <a:r>
            <a:rPr lang="en-US"/>
            <a:t>Evaluate</a:t>
          </a:r>
        </a:p>
      </dgm:t>
    </dgm:pt>
    <dgm:pt modelId="{4836B969-2742-4F1E-BB2B-E394E5135F7F}" type="parTrans" cxnId="{A2824A26-5521-408F-B49A-214A8F0D02D5}">
      <dgm:prSet/>
      <dgm:spPr/>
      <dgm:t>
        <a:bodyPr/>
        <a:lstStyle/>
        <a:p>
          <a:endParaRPr lang="en-US"/>
        </a:p>
      </dgm:t>
    </dgm:pt>
    <dgm:pt modelId="{01562628-2267-4BED-8204-D7404EAF924F}" type="sibTrans" cxnId="{A2824A26-5521-408F-B49A-214A8F0D02D5}">
      <dgm:prSet/>
      <dgm:spPr/>
      <dgm:t>
        <a:bodyPr/>
        <a:lstStyle/>
        <a:p>
          <a:endParaRPr lang="en-US"/>
        </a:p>
      </dgm:t>
    </dgm:pt>
    <dgm:pt modelId="{9B426AA3-21E5-487A-BD74-53A15DE6CEF8}">
      <dgm:prSet/>
      <dgm:spPr/>
      <dgm:t>
        <a:bodyPr/>
        <a:lstStyle/>
        <a:p>
          <a:r>
            <a:rPr lang="en-US"/>
            <a:t>Evaluate to find out or determine if the  corrective actions are effective in preventing  similar accidents from occurring</a:t>
          </a:r>
        </a:p>
      </dgm:t>
    </dgm:pt>
    <dgm:pt modelId="{716DFABB-DC4D-472A-B677-7117A16CE681}" type="parTrans" cxnId="{9661CD0D-5A30-4AC6-8BD7-CF8FC7C26E4B}">
      <dgm:prSet/>
      <dgm:spPr/>
      <dgm:t>
        <a:bodyPr/>
        <a:lstStyle/>
        <a:p>
          <a:endParaRPr lang="en-US"/>
        </a:p>
      </dgm:t>
    </dgm:pt>
    <dgm:pt modelId="{556E8AE3-5E45-427B-AD3B-8B9835717EC6}" type="sibTrans" cxnId="{9661CD0D-5A30-4AC6-8BD7-CF8FC7C26E4B}">
      <dgm:prSet/>
      <dgm:spPr/>
      <dgm:t>
        <a:bodyPr/>
        <a:lstStyle/>
        <a:p>
          <a:endParaRPr lang="en-US"/>
        </a:p>
      </dgm:t>
    </dgm:pt>
    <dgm:pt modelId="{DE124B1F-C450-4B95-8C1C-73175EA37781}">
      <dgm:prSet/>
      <dgm:spPr/>
      <dgm:t>
        <a:bodyPr/>
        <a:lstStyle/>
        <a:p>
          <a:r>
            <a:rPr lang="en-US" dirty="0"/>
            <a:t>Modify or revise</a:t>
          </a:r>
        </a:p>
      </dgm:t>
    </dgm:pt>
    <dgm:pt modelId="{E1A40360-B6A4-45BF-BEDB-4E1783DB31AB}" type="parTrans" cxnId="{A2DB7A70-BC78-42B5-B9B5-C3EF2E052BD6}">
      <dgm:prSet/>
      <dgm:spPr/>
      <dgm:t>
        <a:bodyPr/>
        <a:lstStyle/>
        <a:p>
          <a:endParaRPr lang="en-US"/>
        </a:p>
      </dgm:t>
    </dgm:pt>
    <dgm:pt modelId="{FEB95192-A2D5-47D8-9588-80D889905DFB}" type="sibTrans" cxnId="{A2DB7A70-BC78-42B5-B9B5-C3EF2E052BD6}">
      <dgm:prSet/>
      <dgm:spPr/>
      <dgm:t>
        <a:bodyPr/>
        <a:lstStyle/>
        <a:p>
          <a:endParaRPr lang="en-US"/>
        </a:p>
      </dgm:t>
    </dgm:pt>
    <dgm:pt modelId="{AF029A5A-E9C9-42D1-AD7C-5CE3AD0C0158}">
      <dgm:prSet/>
      <dgm:spPr/>
      <dgm:t>
        <a:bodyPr/>
        <a:lstStyle/>
        <a:p>
          <a:r>
            <a:rPr lang="en-US"/>
            <a:t>Modify or revise corrective actions as needed</a:t>
          </a:r>
        </a:p>
      </dgm:t>
    </dgm:pt>
    <dgm:pt modelId="{49A3BF66-6C4B-4581-8AAF-774AABF889B8}" type="parTrans" cxnId="{554AAD55-7C6C-4514-B251-A875C1A92070}">
      <dgm:prSet/>
      <dgm:spPr/>
      <dgm:t>
        <a:bodyPr/>
        <a:lstStyle/>
        <a:p>
          <a:endParaRPr lang="en-US"/>
        </a:p>
      </dgm:t>
    </dgm:pt>
    <dgm:pt modelId="{C677638A-6DE5-4C51-8DC9-BC12DA5BB148}" type="sibTrans" cxnId="{554AAD55-7C6C-4514-B251-A875C1A92070}">
      <dgm:prSet/>
      <dgm:spPr/>
      <dgm:t>
        <a:bodyPr/>
        <a:lstStyle/>
        <a:p>
          <a:endParaRPr lang="en-US"/>
        </a:p>
      </dgm:t>
    </dgm:pt>
    <dgm:pt modelId="{40E368AD-366B-405B-9E63-2E8BD16AA5FA}">
      <dgm:prSet/>
      <dgm:spPr/>
      <dgm:t>
        <a:bodyPr/>
        <a:lstStyle/>
        <a:p>
          <a:r>
            <a:rPr lang="en-US"/>
            <a:t>Share / communicate</a:t>
          </a:r>
        </a:p>
      </dgm:t>
    </dgm:pt>
    <dgm:pt modelId="{42B1060F-7A8A-4E83-B5CF-66EDE1C0C94A}" type="parTrans" cxnId="{B78993B6-E779-4C9F-8DF0-A215C2FCBF08}">
      <dgm:prSet/>
      <dgm:spPr/>
      <dgm:t>
        <a:bodyPr/>
        <a:lstStyle/>
        <a:p>
          <a:endParaRPr lang="en-US"/>
        </a:p>
      </dgm:t>
    </dgm:pt>
    <dgm:pt modelId="{1C80D0B3-E36E-4F24-B65F-5F56209F7AD1}" type="sibTrans" cxnId="{B78993B6-E779-4C9F-8DF0-A215C2FCBF08}">
      <dgm:prSet/>
      <dgm:spPr/>
      <dgm:t>
        <a:bodyPr/>
        <a:lstStyle/>
        <a:p>
          <a:endParaRPr lang="en-US"/>
        </a:p>
      </dgm:t>
    </dgm:pt>
    <dgm:pt modelId="{0BC00134-66E2-4E0E-962F-9B200EB3369C}">
      <dgm:prSet/>
      <dgm:spPr/>
      <dgm:t>
        <a:bodyPr/>
        <a:lstStyle/>
        <a:p>
          <a:r>
            <a:rPr lang="en-US"/>
            <a:t>Share / communicate the results</a:t>
          </a:r>
        </a:p>
      </dgm:t>
    </dgm:pt>
    <dgm:pt modelId="{8E1C3565-6DA9-4797-AA09-B68DFF27E8ED}" type="parTrans" cxnId="{59B4A950-DBCA-40F8-B5F6-ABFAE904549E}">
      <dgm:prSet/>
      <dgm:spPr/>
      <dgm:t>
        <a:bodyPr/>
        <a:lstStyle/>
        <a:p>
          <a:endParaRPr lang="en-US"/>
        </a:p>
      </dgm:t>
    </dgm:pt>
    <dgm:pt modelId="{548DE900-47FD-43F8-AC65-683CB9D9E2A0}" type="sibTrans" cxnId="{59B4A950-DBCA-40F8-B5F6-ABFAE904549E}">
      <dgm:prSet/>
      <dgm:spPr/>
      <dgm:t>
        <a:bodyPr/>
        <a:lstStyle/>
        <a:p>
          <a:endParaRPr lang="en-US"/>
        </a:p>
      </dgm:t>
    </dgm:pt>
    <dgm:pt modelId="{2BE0F89E-1589-8441-AC15-3C9EFC33E011}" type="pres">
      <dgm:prSet presAssocID="{DF1FACDA-7A07-4FD9-B1E8-A1A7672BDDC3}" presName="vert0" presStyleCnt="0">
        <dgm:presLayoutVars>
          <dgm:dir/>
          <dgm:animOne val="branch"/>
          <dgm:animLvl val="lvl"/>
        </dgm:presLayoutVars>
      </dgm:prSet>
      <dgm:spPr/>
    </dgm:pt>
    <dgm:pt modelId="{4E5B2B19-6CFF-A94F-AAB4-7C884B02CB60}" type="pres">
      <dgm:prSet presAssocID="{51D56101-EA5B-4AB7-950F-FD05C1228200}" presName="thickLine" presStyleLbl="alignNode1" presStyleIdx="0" presStyleCnt="4"/>
      <dgm:spPr/>
    </dgm:pt>
    <dgm:pt modelId="{EDCADA08-1594-FF48-95A3-572296AA6BBC}" type="pres">
      <dgm:prSet presAssocID="{51D56101-EA5B-4AB7-950F-FD05C1228200}" presName="horz1" presStyleCnt="0"/>
      <dgm:spPr/>
    </dgm:pt>
    <dgm:pt modelId="{A5FE6AFC-82D1-D647-8DA6-FFFD1023886D}" type="pres">
      <dgm:prSet presAssocID="{51D56101-EA5B-4AB7-950F-FD05C1228200}" presName="tx1" presStyleLbl="revTx" presStyleIdx="0" presStyleCnt="10"/>
      <dgm:spPr/>
    </dgm:pt>
    <dgm:pt modelId="{53D2777E-3AE7-CB40-8569-875833563C25}" type="pres">
      <dgm:prSet presAssocID="{51D56101-EA5B-4AB7-950F-FD05C1228200}" presName="vert1" presStyleCnt="0"/>
      <dgm:spPr/>
    </dgm:pt>
    <dgm:pt modelId="{89842162-1BDF-9946-8271-25E04D3CD47B}" type="pres">
      <dgm:prSet presAssocID="{152A3AAB-9434-4827-97D1-C23BD60412BE}" presName="vertSpace2a" presStyleCnt="0"/>
      <dgm:spPr/>
    </dgm:pt>
    <dgm:pt modelId="{D2ACFE80-63E0-BD46-B80F-565428C8E23E}" type="pres">
      <dgm:prSet presAssocID="{152A3AAB-9434-4827-97D1-C23BD60412BE}" presName="horz2" presStyleCnt="0"/>
      <dgm:spPr/>
    </dgm:pt>
    <dgm:pt modelId="{5960899D-92A4-3B45-948A-EEA3C0999B64}" type="pres">
      <dgm:prSet presAssocID="{152A3AAB-9434-4827-97D1-C23BD60412BE}" presName="horzSpace2" presStyleCnt="0"/>
      <dgm:spPr/>
    </dgm:pt>
    <dgm:pt modelId="{F0DDC21B-0BB9-884C-898B-105C96CAC68D}" type="pres">
      <dgm:prSet presAssocID="{152A3AAB-9434-4827-97D1-C23BD60412BE}" presName="tx2" presStyleLbl="revTx" presStyleIdx="1" presStyleCnt="10"/>
      <dgm:spPr/>
    </dgm:pt>
    <dgm:pt modelId="{C09966D6-44F4-F048-B045-1714E6844406}" type="pres">
      <dgm:prSet presAssocID="{152A3AAB-9434-4827-97D1-C23BD60412BE}" presName="vert2" presStyleCnt="0"/>
      <dgm:spPr/>
    </dgm:pt>
    <dgm:pt modelId="{64D681FC-592D-9B46-A2BD-94678EE20808}" type="pres">
      <dgm:prSet presAssocID="{002BAA1B-12EF-4801-8F57-F1CBD2ACAFD5}" presName="horz3" presStyleCnt="0"/>
      <dgm:spPr/>
    </dgm:pt>
    <dgm:pt modelId="{E8ED5B7F-4107-8447-A60F-E049DABE2211}" type="pres">
      <dgm:prSet presAssocID="{002BAA1B-12EF-4801-8F57-F1CBD2ACAFD5}" presName="horzSpace3" presStyleCnt="0"/>
      <dgm:spPr/>
    </dgm:pt>
    <dgm:pt modelId="{DC3E8AAD-9460-AC40-8A74-FB96A2608CE3}" type="pres">
      <dgm:prSet presAssocID="{002BAA1B-12EF-4801-8F57-F1CBD2ACAFD5}" presName="tx3" presStyleLbl="revTx" presStyleIdx="2" presStyleCnt="10"/>
      <dgm:spPr/>
    </dgm:pt>
    <dgm:pt modelId="{7995CC22-82AE-D348-BD49-D4A835845DCA}" type="pres">
      <dgm:prSet presAssocID="{002BAA1B-12EF-4801-8F57-F1CBD2ACAFD5}" presName="vert3" presStyleCnt="0"/>
      <dgm:spPr/>
    </dgm:pt>
    <dgm:pt modelId="{C660EFEB-77BE-DF42-B472-12EF24653EE9}" type="pres">
      <dgm:prSet presAssocID="{F8407938-0353-48CB-9AE1-C34FCD3CA5FE}" presName="thinLine3" presStyleLbl="callout" presStyleIdx="0" presStyleCnt="5"/>
      <dgm:spPr/>
    </dgm:pt>
    <dgm:pt modelId="{ADF1D6A0-9566-C84B-8E12-77B3F4F5A7FB}" type="pres">
      <dgm:prSet presAssocID="{C7071988-0389-47AD-A67C-D472524C2231}" presName="horz3" presStyleCnt="0"/>
      <dgm:spPr/>
    </dgm:pt>
    <dgm:pt modelId="{41127605-E18A-1540-8EA3-74607869CBF4}" type="pres">
      <dgm:prSet presAssocID="{C7071988-0389-47AD-A67C-D472524C2231}" presName="horzSpace3" presStyleCnt="0"/>
      <dgm:spPr/>
    </dgm:pt>
    <dgm:pt modelId="{71134338-0AD3-3F45-A80C-7A5BB529167A}" type="pres">
      <dgm:prSet presAssocID="{C7071988-0389-47AD-A67C-D472524C2231}" presName="tx3" presStyleLbl="revTx" presStyleIdx="3" presStyleCnt="10"/>
      <dgm:spPr/>
    </dgm:pt>
    <dgm:pt modelId="{D1507D4F-37FC-EA45-AE3C-62277D19F1C7}" type="pres">
      <dgm:prSet presAssocID="{C7071988-0389-47AD-A67C-D472524C2231}" presName="vert3" presStyleCnt="0"/>
      <dgm:spPr/>
    </dgm:pt>
    <dgm:pt modelId="{C8973230-1F04-3B4B-A172-E95E4E1278B5}" type="pres">
      <dgm:prSet presAssocID="{152A3AAB-9434-4827-97D1-C23BD60412BE}" presName="thinLine2b" presStyleLbl="callout" presStyleIdx="1" presStyleCnt="5"/>
      <dgm:spPr/>
    </dgm:pt>
    <dgm:pt modelId="{42E0FE3D-CE8F-1447-89DE-6E13A06B9B35}" type="pres">
      <dgm:prSet presAssocID="{152A3AAB-9434-4827-97D1-C23BD60412BE}" presName="vertSpace2b" presStyleCnt="0"/>
      <dgm:spPr/>
    </dgm:pt>
    <dgm:pt modelId="{2B1F10FE-7479-8045-9CFE-03C1B164574A}" type="pres">
      <dgm:prSet presAssocID="{59AA28A0-FCFF-475C-AC0D-7794504ED735}" presName="thickLine" presStyleLbl="alignNode1" presStyleIdx="1" presStyleCnt="4"/>
      <dgm:spPr/>
    </dgm:pt>
    <dgm:pt modelId="{7DBE96CA-BF55-1640-85E0-4F28783AB3E7}" type="pres">
      <dgm:prSet presAssocID="{59AA28A0-FCFF-475C-AC0D-7794504ED735}" presName="horz1" presStyleCnt="0"/>
      <dgm:spPr/>
    </dgm:pt>
    <dgm:pt modelId="{2C26DC6A-6945-D240-BD5D-132E0D0B6459}" type="pres">
      <dgm:prSet presAssocID="{59AA28A0-FCFF-475C-AC0D-7794504ED735}" presName="tx1" presStyleLbl="revTx" presStyleIdx="4" presStyleCnt="10"/>
      <dgm:spPr/>
    </dgm:pt>
    <dgm:pt modelId="{7E94006C-BA31-0547-90DC-A991583FF0A7}" type="pres">
      <dgm:prSet presAssocID="{59AA28A0-FCFF-475C-AC0D-7794504ED735}" presName="vert1" presStyleCnt="0"/>
      <dgm:spPr/>
    </dgm:pt>
    <dgm:pt modelId="{C36D6E59-97A7-DA45-B064-574C31A05035}" type="pres">
      <dgm:prSet presAssocID="{9B426AA3-21E5-487A-BD74-53A15DE6CEF8}" presName="vertSpace2a" presStyleCnt="0"/>
      <dgm:spPr/>
    </dgm:pt>
    <dgm:pt modelId="{A7768E63-F4E3-0F4C-90C2-67ECD3BD9321}" type="pres">
      <dgm:prSet presAssocID="{9B426AA3-21E5-487A-BD74-53A15DE6CEF8}" presName="horz2" presStyleCnt="0"/>
      <dgm:spPr/>
    </dgm:pt>
    <dgm:pt modelId="{6F1B4544-0219-2040-830E-A6A3E0AFCB20}" type="pres">
      <dgm:prSet presAssocID="{9B426AA3-21E5-487A-BD74-53A15DE6CEF8}" presName="horzSpace2" presStyleCnt="0"/>
      <dgm:spPr/>
    </dgm:pt>
    <dgm:pt modelId="{0675017E-FF23-7B44-A7DE-2FD9FE5DB7E0}" type="pres">
      <dgm:prSet presAssocID="{9B426AA3-21E5-487A-BD74-53A15DE6CEF8}" presName="tx2" presStyleLbl="revTx" presStyleIdx="5" presStyleCnt="10"/>
      <dgm:spPr/>
    </dgm:pt>
    <dgm:pt modelId="{47D6798E-DD5F-2441-A67E-474BBE21E6C9}" type="pres">
      <dgm:prSet presAssocID="{9B426AA3-21E5-487A-BD74-53A15DE6CEF8}" presName="vert2" presStyleCnt="0"/>
      <dgm:spPr/>
    </dgm:pt>
    <dgm:pt modelId="{F23EA043-B549-E54C-87BB-5A911A5EB582}" type="pres">
      <dgm:prSet presAssocID="{9B426AA3-21E5-487A-BD74-53A15DE6CEF8}" presName="thinLine2b" presStyleLbl="callout" presStyleIdx="2" presStyleCnt="5"/>
      <dgm:spPr/>
    </dgm:pt>
    <dgm:pt modelId="{17E60F2E-96E3-6C45-8581-367C14E75FFD}" type="pres">
      <dgm:prSet presAssocID="{9B426AA3-21E5-487A-BD74-53A15DE6CEF8}" presName="vertSpace2b" presStyleCnt="0"/>
      <dgm:spPr/>
    </dgm:pt>
    <dgm:pt modelId="{2A3E73CB-D3FE-014F-A61D-3AC7502CEF80}" type="pres">
      <dgm:prSet presAssocID="{DE124B1F-C450-4B95-8C1C-73175EA37781}" presName="thickLine" presStyleLbl="alignNode1" presStyleIdx="2" presStyleCnt="4"/>
      <dgm:spPr/>
    </dgm:pt>
    <dgm:pt modelId="{1B49A987-12E6-634D-94A2-8B74D2E9990D}" type="pres">
      <dgm:prSet presAssocID="{DE124B1F-C450-4B95-8C1C-73175EA37781}" presName="horz1" presStyleCnt="0"/>
      <dgm:spPr/>
    </dgm:pt>
    <dgm:pt modelId="{71E06E83-2433-0D49-A3C2-76CE608ADD74}" type="pres">
      <dgm:prSet presAssocID="{DE124B1F-C450-4B95-8C1C-73175EA37781}" presName="tx1" presStyleLbl="revTx" presStyleIdx="6" presStyleCnt="10"/>
      <dgm:spPr/>
    </dgm:pt>
    <dgm:pt modelId="{DD071B2E-08BB-AA42-A45C-721BB1F1598C}" type="pres">
      <dgm:prSet presAssocID="{DE124B1F-C450-4B95-8C1C-73175EA37781}" presName="vert1" presStyleCnt="0"/>
      <dgm:spPr/>
    </dgm:pt>
    <dgm:pt modelId="{5EF40E19-6E7D-8B40-A432-E4B2ECADD523}" type="pres">
      <dgm:prSet presAssocID="{AF029A5A-E9C9-42D1-AD7C-5CE3AD0C0158}" presName="vertSpace2a" presStyleCnt="0"/>
      <dgm:spPr/>
    </dgm:pt>
    <dgm:pt modelId="{59016E77-6707-4748-85D4-7F6E63857CB7}" type="pres">
      <dgm:prSet presAssocID="{AF029A5A-E9C9-42D1-AD7C-5CE3AD0C0158}" presName="horz2" presStyleCnt="0"/>
      <dgm:spPr/>
    </dgm:pt>
    <dgm:pt modelId="{1604B0D0-7627-B748-9498-AAFA2C2BAE61}" type="pres">
      <dgm:prSet presAssocID="{AF029A5A-E9C9-42D1-AD7C-5CE3AD0C0158}" presName="horzSpace2" presStyleCnt="0"/>
      <dgm:spPr/>
    </dgm:pt>
    <dgm:pt modelId="{73C1B9C7-27F5-814E-A310-9FD37441472F}" type="pres">
      <dgm:prSet presAssocID="{AF029A5A-E9C9-42D1-AD7C-5CE3AD0C0158}" presName="tx2" presStyleLbl="revTx" presStyleIdx="7" presStyleCnt="10"/>
      <dgm:spPr/>
    </dgm:pt>
    <dgm:pt modelId="{1BAB7186-E780-D540-8654-9A8061076596}" type="pres">
      <dgm:prSet presAssocID="{AF029A5A-E9C9-42D1-AD7C-5CE3AD0C0158}" presName="vert2" presStyleCnt="0"/>
      <dgm:spPr/>
    </dgm:pt>
    <dgm:pt modelId="{04AA1ED3-40ED-5445-8D2B-1C222D6FCD28}" type="pres">
      <dgm:prSet presAssocID="{AF029A5A-E9C9-42D1-AD7C-5CE3AD0C0158}" presName="thinLine2b" presStyleLbl="callout" presStyleIdx="3" presStyleCnt="5"/>
      <dgm:spPr/>
    </dgm:pt>
    <dgm:pt modelId="{231CEB8D-C33D-964B-97B8-275EEAEF29DD}" type="pres">
      <dgm:prSet presAssocID="{AF029A5A-E9C9-42D1-AD7C-5CE3AD0C0158}" presName="vertSpace2b" presStyleCnt="0"/>
      <dgm:spPr/>
    </dgm:pt>
    <dgm:pt modelId="{0DAE0841-8DC7-0B4D-A0AE-DE4459A41EE1}" type="pres">
      <dgm:prSet presAssocID="{40E368AD-366B-405B-9E63-2E8BD16AA5FA}" presName="thickLine" presStyleLbl="alignNode1" presStyleIdx="3" presStyleCnt="4"/>
      <dgm:spPr/>
    </dgm:pt>
    <dgm:pt modelId="{A6ED66BF-059F-C247-A899-D15A1372D954}" type="pres">
      <dgm:prSet presAssocID="{40E368AD-366B-405B-9E63-2E8BD16AA5FA}" presName="horz1" presStyleCnt="0"/>
      <dgm:spPr/>
    </dgm:pt>
    <dgm:pt modelId="{ABB00A75-435F-DE4B-9101-8EDC173D0D3E}" type="pres">
      <dgm:prSet presAssocID="{40E368AD-366B-405B-9E63-2E8BD16AA5FA}" presName="tx1" presStyleLbl="revTx" presStyleIdx="8" presStyleCnt="10"/>
      <dgm:spPr/>
    </dgm:pt>
    <dgm:pt modelId="{7229A724-9C2E-434F-93B1-F935B8F2DA2F}" type="pres">
      <dgm:prSet presAssocID="{40E368AD-366B-405B-9E63-2E8BD16AA5FA}" presName="vert1" presStyleCnt="0"/>
      <dgm:spPr/>
    </dgm:pt>
    <dgm:pt modelId="{3FACFEAF-A7EE-AA4E-A856-4D50FB0C451C}" type="pres">
      <dgm:prSet presAssocID="{0BC00134-66E2-4E0E-962F-9B200EB3369C}" presName="vertSpace2a" presStyleCnt="0"/>
      <dgm:spPr/>
    </dgm:pt>
    <dgm:pt modelId="{94F6BCCD-9A0A-0F4B-831A-30A8CEBD4BDD}" type="pres">
      <dgm:prSet presAssocID="{0BC00134-66E2-4E0E-962F-9B200EB3369C}" presName="horz2" presStyleCnt="0"/>
      <dgm:spPr/>
    </dgm:pt>
    <dgm:pt modelId="{8F17913A-A2CC-754A-A57B-DF60F39ED2B9}" type="pres">
      <dgm:prSet presAssocID="{0BC00134-66E2-4E0E-962F-9B200EB3369C}" presName="horzSpace2" presStyleCnt="0"/>
      <dgm:spPr/>
    </dgm:pt>
    <dgm:pt modelId="{CABA74E5-B9C6-314B-9E68-B20FCCA3F2C6}" type="pres">
      <dgm:prSet presAssocID="{0BC00134-66E2-4E0E-962F-9B200EB3369C}" presName="tx2" presStyleLbl="revTx" presStyleIdx="9" presStyleCnt="10"/>
      <dgm:spPr/>
    </dgm:pt>
    <dgm:pt modelId="{DEFD3A4E-C21D-584E-9EE2-FC7423598F07}" type="pres">
      <dgm:prSet presAssocID="{0BC00134-66E2-4E0E-962F-9B200EB3369C}" presName="vert2" presStyleCnt="0"/>
      <dgm:spPr/>
    </dgm:pt>
    <dgm:pt modelId="{842D72AF-859B-E945-898F-47122B4E050B}" type="pres">
      <dgm:prSet presAssocID="{0BC00134-66E2-4E0E-962F-9B200EB3369C}" presName="thinLine2b" presStyleLbl="callout" presStyleIdx="4" presStyleCnt="5"/>
      <dgm:spPr/>
    </dgm:pt>
    <dgm:pt modelId="{966BDDD5-D9B3-A141-B4DF-4CB1E3F7B9C8}" type="pres">
      <dgm:prSet presAssocID="{0BC00134-66E2-4E0E-962F-9B200EB3369C}" presName="vertSpace2b" presStyleCnt="0"/>
      <dgm:spPr/>
    </dgm:pt>
  </dgm:ptLst>
  <dgm:cxnLst>
    <dgm:cxn modelId="{0E4DAB0C-ABD5-7242-8EC2-55B182074DF7}" type="presOf" srcId="{9B426AA3-21E5-487A-BD74-53A15DE6CEF8}" destId="{0675017E-FF23-7B44-A7DE-2FD9FE5DB7E0}" srcOrd="0" destOrd="0" presId="urn:microsoft.com/office/officeart/2008/layout/LinedList"/>
    <dgm:cxn modelId="{9661CD0D-5A30-4AC6-8BD7-CF8FC7C26E4B}" srcId="{59AA28A0-FCFF-475C-AC0D-7794504ED735}" destId="{9B426AA3-21E5-487A-BD74-53A15DE6CEF8}" srcOrd="0" destOrd="0" parTransId="{716DFABB-DC4D-472A-B677-7117A16CE681}" sibTransId="{556E8AE3-5E45-427B-AD3B-8B9835717EC6}"/>
    <dgm:cxn modelId="{D7CC0012-C59E-DD44-A93E-DFFAB756AEB5}" type="presOf" srcId="{51D56101-EA5B-4AB7-950F-FD05C1228200}" destId="{A5FE6AFC-82D1-D647-8DA6-FFFD1023886D}" srcOrd="0" destOrd="0" presId="urn:microsoft.com/office/officeart/2008/layout/LinedList"/>
    <dgm:cxn modelId="{A2824A26-5521-408F-B49A-214A8F0D02D5}" srcId="{DF1FACDA-7A07-4FD9-B1E8-A1A7672BDDC3}" destId="{59AA28A0-FCFF-475C-AC0D-7794504ED735}" srcOrd="1" destOrd="0" parTransId="{4836B969-2742-4F1E-BB2B-E394E5135F7F}" sibTransId="{01562628-2267-4BED-8204-D7404EAF924F}"/>
    <dgm:cxn modelId="{4A9D7E33-61FF-45E4-8FA9-A77609EBDCE6}" srcId="{152A3AAB-9434-4827-97D1-C23BD60412BE}" destId="{C7071988-0389-47AD-A67C-D472524C2231}" srcOrd="1" destOrd="0" parTransId="{11226F74-9DC0-4710-A9F0-FE6290D52BFE}" sibTransId="{E7DBE996-3A9D-444E-9D42-3242A64477FC}"/>
    <dgm:cxn modelId="{919ED73C-A850-4625-899C-F2308F451E1A}" srcId="{DF1FACDA-7A07-4FD9-B1E8-A1A7672BDDC3}" destId="{51D56101-EA5B-4AB7-950F-FD05C1228200}" srcOrd="0" destOrd="0" parTransId="{7AE5EC36-AEAC-433F-99A3-AC6F9024F319}" sibTransId="{5A06F1D2-6EA7-44DC-A538-FEF1A65C7C14}"/>
    <dgm:cxn modelId="{F39CFD5C-1E7D-1248-A14D-1577DE227A63}" type="presOf" srcId="{152A3AAB-9434-4827-97D1-C23BD60412BE}" destId="{F0DDC21B-0BB9-884C-898B-105C96CAC68D}" srcOrd="0" destOrd="0" presId="urn:microsoft.com/office/officeart/2008/layout/LinedList"/>
    <dgm:cxn modelId="{583EBD63-2652-8C42-9A33-D0CBD97D5587}" type="presOf" srcId="{0BC00134-66E2-4E0E-962F-9B200EB3369C}" destId="{CABA74E5-B9C6-314B-9E68-B20FCCA3F2C6}" srcOrd="0" destOrd="0" presId="urn:microsoft.com/office/officeart/2008/layout/LinedList"/>
    <dgm:cxn modelId="{C7BD6D64-5E38-4043-A68B-89497A53130E}" type="presOf" srcId="{AF029A5A-E9C9-42D1-AD7C-5CE3AD0C0158}" destId="{73C1B9C7-27F5-814E-A310-9FD37441472F}" srcOrd="0" destOrd="0" presId="urn:microsoft.com/office/officeart/2008/layout/LinedList"/>
    <dgm:cxn modelId="{CF208B44-0D66-4C4C-A83D-D29780CEAACE}" type="presOf" srcId="{DF1FACDA-7A07-4FD9-B1E8-A1A7672BDDC3}" destId="{2BE0F89E-1589-8441-AC15-3C9EFC33E011}" srcOrd="0" destOrd="0" presId="urn:microsoft.com/office/officeart/2008/layout/LinedList"/>
    <dgm:cxn modelId="{4517F54A-D0CA-4CE9-86BA-1B43F10DBF10}" srcId="{51D56101-EA5B-4AB7-950F-FD05C1228200}" destId="{152A3AAB-9434-4827-97D1-C23BD60412BE}" srcOrd="0" destOrd="0" parTransId="{91DB4902-35F9-4840-94E7-4986B5D1F9CA}" sibTransId="{42CA3702-151A-4B3A-9176-42697A96106B}"/>
    <dgm:cxn modelId="{A2DB7A70-BC78-42B5-B9B5-C3EF2E052BD6}" srcId="{DF1FACDA-7A07-4FD9-B1E8-A1A7672BDDC3}" destId="{DE124B1F-C450-4B95-8C1C-73175EA37781}" srcOrd="2" destOrd="0" parTransId="{E1A40360-B6A4-45BF-BEDB-4E1783DB31AB}" sibTransId="{FEB95192-A2D5-47D8-9588-80D889905DFB}"/>
    <dgm:cxn modelId="{59B4A950-DBCA-40F8-B5F6-ABFAE904549E}" srcId="{40E368AD-366B-405B-9E63-2E8BD16AA5FA}" destId="{0BC00134-66E2-4E0E-962F-9B200EB3369C}" srcOrd="0" destOrd="0" parTransId="{8E1C3565-6DA9-4797-AA09-B68DFF27E8ED}" sibTransId="{548DE900-47FD-43F8-AC65-683CB9D9E2A0}"/>
    <dgm:cxn modelId="{36835052-F1AC-2445-9E77-FD5E1DD99D93}" type="presOf" srcId="{002BAA1B-12EF-4801-8F57-F1CBD2ACAFD5}" destId="{DC3E8AAD-9460-AC40-8A74-FB96A2608CE3}" srcOrd="0" destOrd="0" presId="urn:microsoft.com/office/officeart/2008/layout/LinedList"/>
    <dgm:cxn modelId="{554AAD55-7C6C-4514-B251-A875C1A92070}" srcId="{DE124B1F-C450-4B95-8C1C-73175EA37781}" destId="{AF029A5A-E9C9-42D1-AD7C-5CE3AD0C0158}" srcOrd="0" destOrd="0" parTransId="{49A3BF66-6C4B-4581-8AAF-774AABF889B8}" sibTransId="{C677638A-6DE5-4C51-8DC9-BC12DA5BB148}"/>
    <dgm:cxn modelId="{CC1D9056-F722-497F-AF83-07F3B2ED3E58}" srcId="{152A3AAB-9434-4827-97D1-C23BD60412BE}" destId="{002BAA1B-12EF-4801-8F57-F1CBD2ACAFD5}" srcOrd="0" destOrd="0" parTransId="{C350E313-3FDE-4996-A8F4-0989357CB750}" sibTransId="{F8407938-0353-48CB-9AE1-C34FCD3CA5FE}"/>
    <dgm:cxn modelId="{837B2C77-A4B3-844C-8A65-ADDDF62A5DA7}" type="presOf" srcId="{59AA28A0-FCFF-475C-AC0D-7794504ED735}" destId="{2C26DC6A-6945-D240-BD5D-132E0D0B6459}" srcOrd="0" destOrd="0" presId="urn:microsoft.com/office/officeart/2008/layout/LinedList"/>
    <dgm:cxn modelId="{982348AC-1675-1946-A16D-B8189142330B}" type="presOf" srcId="{DE124B1F-C450-4B95-8C1C-73175EA37781}" destId="{71E06E83-2433-0D49-A3C2-76CE608ADD74}" srcOrd="0" destOrd="0" presId="urn:microsoft.com/office/officeart/2008/layout/LinedList"/>
    <dgm:cxn modelId="{B78993B6-E779-4C9F-8DF0-A215C2FCBF08}" srcId="{DF1FACDA-7A07-4FD9-B1E8-A1A7672BDDC3}" destId="{40E368AD-366B-405B-9E63-2E8BD16AA5FA}" srcOrd="3" destOrd="0" parTransId="{42B1060F-7A8A-4E83-B5CF-66EDE1C0C94A}" sibTransId="{1C80D0B3-E36E-4F24-B65F-5F56209F7AD1}"/>
    <dgm:cxn modelId="{EAA6B2C6-6B37-C54C-9621-4ADBB0247A14}" type="presOf" srcId="{40E368AD-366B-405B-9E63-2E8BD16AA5FA}" destId="{ABB00A75-435F-DE4B-9101-8EDC173D0D3E}" srcOrd="0" destOrd="0" presId="urn:microsoft.com/office/officeart/2008/layout/LinedList"/>
    <dgm:cxn modelId="{6A2388FC-3579-4242-83CF-8A7B361E812D}" type="presOf" srcId="{C7071988-0389-47AD-A67C-D472524C2231}" destId="{71134338-0AD3-3F45-A80C-7A5BB529167A}" srcOrd="0" destOrd="0" presId="urn:microsoft.com/office/officeart/2008/layout/LinedList"/>
    <dgm:cxn modelId="{4E3A8EF2-8B4C-A943-955A-BB9A69206E92}" type="presParOf" srcId="{2BE0F89E-1589-8441-AC15-3C9EFC33E011}" destId="{4E5B2B19-6CFF-A94F-AAB4-7C884B02CB60}" srcOrd="0" destOrd="0" presId="urn:microsoft.com/office/officeart/2008/layout/LinedList"/>
    <dgm:cxn modelId="{F0AE8762-159D-0A41-ACFD-A1FE30354518}" type="presParOf" srcId="{2BE0F89E-1589-8441-AC15-3C9EFC33E011}" destId="{EDCADA08-1594-FF48-95A3-572296AA6BBC}" srcOrd="1" destOrd="0" presId="urn:microsoft.com/office/officeart/2008/layout/LinedList"/>
    <dgm:cxn modelId="{4D7FE149-97F7-2F46-A66F-214152D1B852}" type="presParOf" srcId="{EDCADA08-1594-FF48-95A3-572296AA6BBC}" destId="{A5FE6AFC-82D1-D647-8DA6-FFFD1023886D}" srcOrd="0" destOrd="0" presId="urn:microsoft.com/office/officeart/2008/layout/LinedList"/>
    <dgm:cxn modelId="{E964EA93-58DF-454B-A113-7CF10B4BFFE8}" type="presParOf" srcId="{EDCADA08-1594-FF48-95A3-572296AA6BBC}" destId="{53D2777E-3AE7-CB40-8569-875833563C25}" srcOrd="1" destOrd="0" presId="urn:microsoft.com/office/officeart/2008/layout/LinedList"/>
    <dgm:cxn modelId="{00F83EA6-CE54-974A-9DB6-5EAA70C103D7}" type="presParOf" srcId="{53D2777E-3AE7-CB40-8569-875833563C25}" destId="{89842162-1BDF-9946-8271-25E04D3CD47B}" srcOrd="0" destOrd="0" presId="urn:microsoft.com/office/officeart/2008/layout/LinedList"/>
    <dgm:cxn modelId="{6839A3E3-EB28-2B42-95F6-6C3535007822}" type="presParOf" srcId="{53D2777E-3AE7-CB40-8569-875833563C25}" destId="{D2ACFE80-63E0-BD46-B80F-565428C8E23E}" srcOrd="1" destOrd="0" presId="urn:microsoft.com/office/officeart/2008/layout/LinedList"/>
    <dgm:cxn modelId="{4AA4D25C-DDB0-094C-B7E4-56A6066028B9}" type="presParOf" srcId="{D2ACFE80-63E0-BD46-B80F-565428C8E23E}" destId="{5960899D-92A4-3B45-948A-EEA3C0999B64}" srcOrd="0" destOrd="0" presId="urn:microsoft.com/office/officeart/2008/layout/LinedList"/>
    <dgm:cxn modelId="{6479BCDA-80E3-C941-BEAF-6A6A477C8471}" type="presParOf" srcId="{D2ACFE80-63E0-BD46-B80F-565428C8E23E}" destId="{F0DDC21B-0BB9-884C-898B-105C96CAC68D}" srcOrd="1" destOrd="0" presId="urn:microsoft.com/office/officeart/2008/layout/LinedList"/>
    <dgm:cxn modelId="{2738D2B0-EEC1-1540-8BFC-E97FD33D6B1F}" type="presParOf" srcId="{D2ACFE80-63E0-BD46-B80F-565428C8E23E}" destId="{C09966D6-44F4-F048-B045-1714E6844406}" srcOrd="2" destOrd="0" presId="urn:microsoft.com/office/officeart/2008/layout/LinedList"/>
    <dgm:cxn modelId="{525E162E-6816-4741-90E4-77AA8E4F6075}" type="presParOf" srcId="{C09966D6-44F4-F048-B045-1714E6844406}" destId="{64D681FC-592D-9B46-A2BD-94678EE20808}" srcOrd="0" destOrd="0" presId="urn:microsoft.com/office/officeart/2008/layout/LinedList"/>
    <dgm:cxn modelId="{F952986C-B6CD-1048-89DD-30408FB41344}" type="presParOf" srcId="{64D681FC-592D-9B46-A2BD-94678EE20808}" destId="{E8ED5B7F-4107-8447-A60F-E049DABE2211}" srcOrd="0" destOrd="0" presId="urn:microsoft.com/office/officeart/2008/layout/LinedList"/>
    <dgm:cxn modelId="{05F8D374-7931-6E47-A370-7F4E7ADDA9B0}" type="presParOf" srcId="{64D681FC-592D-9B46-A2BD-94678EE20808}" destId="{DC3E8AAD-9460-AC40-8A74-FB96A2608CE3}" srcOrd="1" destOrd="0" presId="urn:microsoft.com/office/officeart/2008/layout/LinedList"/>
    <dgm:cxn modelId="{3875E3DE-E9E1-2A48-A641-6CF00E82D3C3}" type="presParOf" srcId="{64D681FC-592D-9B46-A2BD-94678EE20808}" destId="{7995CC22-82AE-D348-BD49-D4A835845DCA}" srcOrd="2" destOrd="0" presId="urn:microsoft.com/office/officeart/2008/layout/LinedList"/>
    <dgm:cxn modelId="{00CAF270-3C30-C246-9154-060779A3602C}" type="presParOf" srcId="{C09966D6-44F4-F048-B045-1714E6844406}" destId="{C660EFEB-77BE-DF42-B472-12EF24653EE9}" srcOrd="1" destOrd="0" presId="urn:microsoft.com/office/officeart/2008/layout/LinedList"/>
    <dgm:cxn modelId="{27EB9017-80B8-6A4B-9275-61976ADAE714}" type="presParOf" srcId="{C09966D6-44F4-F048-B045-1714E6844406}" destId="{ADF1D6A0-9566-C84B-8E12-77B3F4F5A7FB}" srcOrd="2" destOrd="0" presId="urn:microsoft.com/office/officeart/2008/layout/LinedList"/>
    <dgm:cxn modelId="{E9DDE7F5-36A2-B64D-A739-E2682B069039}" type="presParOf" srcId="{ADF1D6A0-9566-C84B-8E12-77B3F4F5A7FB}" destId="{41127605-E18A-1540-8EA3-74607869CBF4}" srcOrd="0" destOrd="0" presId="urn:microsoft.com/office/officeart/2008/layout/LinedList"/>
    <dgm:cxn modelId="{561A258F-ABC0-DD41-98F7-77599DAEB55E}" type="presParOf" srcId="{ADF1D6A0-9566-C84B-8E12-77B3F4F5A7FB}" destId="{71134338-0AD3-3F45-A80C-7A5BB529167A}" srcOrd="1" destOrd="0" presId="urn:microsoft.com/office/officeart/2008/layout/LinedList"/>
    <dgm:cxn modelId="{447FC7CF-676A-1C4B-8B85-4B72F85E900B}" type="presParOf" srcId="{ADF1D6A0-9566-C84B-8E12-77B3F4F5A7FB}" destId="{D1507D4F-37FC-EA45-AE3C-62277D19F1C7}" srcOrd="2" destOrd="0" presId="urn:microsoft.com/office/officeart/2008/layout/LinedList"/>
    <dgm:cxn modelId="{52411316-6B26-7946-9066-9555744FBB51}" type="presParOf" srcId="{53D2777E-3AE7-CB40-8569-875833563C25}" destId="{C8973230-1F04-3B4B-A172-E95E4E1278B5}" srcOrd="2" destOrd="0" presId="urn:microsoft.com/office/officeart/2008/layout/LinedList"/>
    <dgm:cxn modelId="{7E930658-7741-7D48-B92E-34D9368318FC}" type="presParOf" srcId="{53D2777E-3AE7-CB40-8569-875833563C25}" destId="{42E0FE3D-CE8F-1447-89DE-6E13A06B9B35}" srcOrd="3" destOrd="0" presId="urn:microsoft.com/office/officeart/2008/layout/LinedList"/>
    <dgm:cxn modelId="{C3DC0950-1FEF-1C4C-A447-A27445627E73}" type="presParOf" srcId="{2BE0F89E-1589-8441-AC15-3C9EFC33E011}" destId="{2B1F10FE-7479-8045-9CFE-03C1B164574A}" srcOrd="2" destOrd="0" presId="urn:microsoft.com/office/officeart/2008/layout/LinedList"/>
    <dgm:cxn modelId="{C63B7740-C532-6643-AFFA-332D91F9AFD6}" type="presParOf" srcId="{2BE0F89E-1589-8441-AC15-3C9EFC33E011}" destId="{7DBE96CA-BF55-1640-85E0-4F28783AB3E7}" srcOrd="3" destOrd="0" presId="urn:microsoft.com/office/officeart/2008/layout/LinedList"/>
    <dgm:cxn modelId="{A40B3EE1-7470-BA46-BCED-516610883105}" type="presParOf" srcId="{7DBE96CA-BF55-1640-85E0-4F28783AB3E7}" destId="{2C26DC6A-6945-D240-BD5D-132E0D0B6459}" srcOrd="0" destOrd="0" presId="urn:microsoft.com/office/officeart/2008/layout/LinedList"/>
    <dgm:cxn modelId="{6FF59521-7BC8-D84C-B1F5-01482D57DD5F}" type="presParOf" srcId="{7DBE96CA-BF55-1640-85E0-4F28783AB3E7}" destId="{7E94006C-BA31-0547-90DC-A991583FF0A7}" srcOrd="1" destOrd="0" presId="urn:microsoft.com/office/officeart/2008/layout/LinedList"/>
    <dgm:cxn modelId="{11CD2B70-4DA3-004A-A5EF-9BAD44653D99}" type="presParOf" srcId="{7E94006C-BA31-0547-90DC-A991583FF0A7}" destId="{C36D6E59-97A7-DA45-B064-574C31A05035}" srcOrd="0" destOrd="0" presId="urn:microsoft.com/office/officeart/2008/layout/LinedList"/>
    <dgm:cxn modelId="{4F253AED-A91B-9A4C-9A43-92E4F317AD64}" type="presParOf" srcId="{7E94006C-BA31-0547-90DC-A991583FF0A7}" destId="{A7768E63-F4E3-0F4C-90C2-67ECD3BD9321}" srcOrd="1" destOrd="0" presId="urn:microsoft.com/office/officeart/2008/layout/LinedList"/>
    <dgm:cxn modelId="{EB16C52F-3978-F745-90C1-93CAB2A18AD6}" type="presParOf" srcId="{A7768E63-F4E3-0F4C-90C2-67ECD3BD9321}" destId="{6F1B4544-0219-2040-830E-A6A3E0AFCB20}" srcOrd="0" destOrd="0" presId="urn:microsoft.com/office/officeart/2008/layout/LinedList"/>
    <dgm:cxn modelId="{53ED4C05-9ABE-3F4A-833B-82FFAE26E98D}" type="presParOf" srcId="{A7768E63-F4E3-0F4C-90C2-67ECD3BD9321}" destId="{0675017E-FF23-7B44-A7DE-2FD9FE5DB7E0}" srcOrd="1" destOrd="0" presId="urn:microsoft.com/office/officeart/2008/layout/LinedList"/>
    <dgm:cxn modelId="{7BCEB85B-AFFC-534F-880C-13367DACCDAD}" type="presParOf" srcId="{A7768E63-F4E3-0F4C-90C2-67ECD3BD9321}" destId="{47D6798E-DD5F-2441-A67E-474BBE21E6C9}" srcOrd="2" destOrd="0" presId="urn:microsoft.com/office/officeart/2008/layout/LinedList"/>
    <dgm:cxn modelId="{675FB526-91F3-EC40-9FDA-FEED7D1CC244}" type="presParOf" srcId="{7E94006C-BA31-0547-90DC-A991583FF0A7}" destId="{F23EA043-B549-E54C-87BB-5A911A5EB582}" srcOrd="2" destOrd="0" presId="urn:microsoft.com/office/officeart/2008/layout/LinedList"/>
    <dgm:cxn modelId="{74B5F221-8154-D546-A339-D271A45F655E}" type="presParOf" srcId="{7E94006C-BA31-0547-90DC-A991583FF0A7}" destId="{17E60F2E-96E3-6C45-8581-367C14E75FFD}" srcOrd="3" destOrd="0" presId="urn:microsoft.com/office/officeart/2008/layout/LinedList"/>
    <dgm:cxn modelId="{5F86FBFD-316F-9445-88B9-1ECA31B01330}" type="presParOf" srcId="{2BE0F89E-1589-8441-AC15-3C9EFC33E011}" destId="{2A3E73CB-D3FE-014F-A61D-3AC7502CEF80}" srcOrd="4" destOrd="0" presId="urn:microsoft.com/office/officeart/2008/layout/LinedList"/>
    <dgm:cxn modelId="{1A39585D-A739-8141-BDC0-2AE8B3B50452}" type="presParOf" srcId="{2BE0F89E-1589-8441-AC15-3C9EFC33E011}" destId="{1B49A987-12E6-634D-94A2-8B74D2E9990D}" srcOrd="5" destOrd="0" presId="urn:microsoft.com/office/officeart/2008/layout/LinedList"/>
    <dgm:cxn modelId="{9384E31F-8FAA-1643-9B02-45950646A8FC}" type="presParOf" srcId="{1B49A987-12E6-634D-94A2-8B74D2E9990D}" destId="{71E06E83-2433-0D49-A3C2-76CE608ADD74}" srcOrd="0" destOrd="0" presId="urn:microsoft.com/office/officeart/2008/layout/LinedList"/>
    <dgm:cxn modelId="{1DDC4990-75D5-2E4D-8E33-4804B0C55B1B}" type="presParOf" srcId="{1B49A987-12E6-634D-94A2-8B74D2E9990D}" destId="{DD071B2E-08BB-AA42-A45C-721BB1F1598C}" srcOrd="1" destOrd="0" presId="urn:microsoft.com/office/officeart/2008/layout/LinedList"/>
    <dgm:cxn modelId="{7B34CDE4-B6E9-AC4F-A809-ABBF34E98F03}" type="presParOf" srcId="{DD071B2E-08BB-AA42-A45C-721BB1F1598C}" destId="{5EF40E19-6E7D-8B40-A432-E4B2ECADD523}" srcOrd="0" destOrd="0" presId="urn:microsoft.com/office/officeart/2008/layout/LinedList"/>
    <dgm:cxn modelId="{6A28B5D1-7EA5-D94E-A983-8E297330DDE4}" type="presParOf" srcId="{DD071B2E-08BB-AA42-A45C-721BB1F1598C}" destId="{59016E77-6707-4748-85D4-7F6E63857CB7}" srcOrd="1" destOrd="0" presId="urn:microsoft.com/office/officeart/2008/layout/LinedList"/>
    <dgm:cxn modelId="{451ADDEF-8287-1C4C-8B79-9D3E3EB559CD}" type="presParOf" srcId="{59016E77-6707-4748-85D4-7F6E63857CB7}" destId="{1604B0D0-7627-B748-9498-AAFA2C2BAE61}" srcOrd="0" destOrd="0" presId="urn:microsoft.com/office/officeart/2008/layout/LinedList"/>
    <dgm:cxn modelId="{2394B9B7-96BB-4E4A-8E8C-D00E5D272372}" type="presParOf" srcId="{59016E77-6707-4748-85D4-7F6E63857CB7}" destId="{73C1B9C7-27F5-814E-A310-9FD37441472F}" srcOrd="1" destOrd="0" presId="urn:microsoft.com/office/officeart/2008/layout/LinedList"/>
    <dgm:cxn modelId="{0B96B407-82D8-834E-B857-C64A62CBB3F7}" type="presParOf" srcId="{59016E77-6707-4748-85D4-7F6E63857CB7}" destId="{1BAB7186-E780-D540-8654-9A8061076596}" srcOrd="2" destOrd="0" presId="urn:microsoft.com/office/officeart/2008/layout/LinedList"/>
    <dgm:cxn modelId="{C9EED898-FF6F-1248-B9E8-58CDC6E095BD}" type="presParOf" srcId="{DD071B2E-08BB-AA42-A45C-721BB1F1598C}" destId="{04AA1ED3-40ED-5445-8D2B-1C222D6FCD28}" srcOrd="2" destOrd="0" presId="urn:microsoft.com/office/officeart/2008/layout/LinedList"/>
    <dgm:cxn modelId="{93006817-42EA-E44A-810C-DC221BE94420}" type="presParOf" srcId="{DD071B2E-08BB-AA42-A45C-721BB1F1598C}" destId="{231CEB8D-C33D-964B-97B8-275EEAEF29DD}" srcOrd="3" destOrd="0" presId="urn:microsoft.com/office/officeart/2008/layout/LinedList"/>
    <dgm:cxn modelId="{161E4AAA-35B9-8040-9D4B-2AF6055AF27A}" type="presParOf" srcId="{2BE0F89E-1589-8441-AC15-3C9EFC33E011}" destId="{0DAE0841-8DC7-0B4D-A0AE-DE4459A41EE1}" srcOrd="6" destOrd="0" presId="urn:microsoft.com/office/officeart/2008/layout/LinedList"/>
    <dgm:cxn modelId="{64BECFF7-1DCE-5E41-AF4C-50DC625220BF}" type="presParOf" srcId="{2BE0F89E-1589-8441-AC15-3C9EFC33E011}" destId="{A6ED66BF-059F-C247-A899-D15A1372D954}" srcOrd="7" destOrd="0" presId="urn:microsoft.com/office/officeart/2008/layout/LinedList"/>
    <dgm:cxn modelId="{0AE7035A-44F3-7641-BC8C-6B94DFC9E4BC}" type="presParOf" srcId="{A6ED66BF-059F-C247-A899-D15A1372D954}" destId="{ABB00A75-435F-DE4B-9101-8EDC173D0D3E}" srcOrd="0" destOrd="0" presId="urn:microsoft.com/office/officeart/2008/layout/LinedList"/>
    <dgm:cxn modelId="{6A11883F-9EA9-8842-A58F-921F45BCF6B8}" type="presParOf" srcId="{A6ED66BF-059F-C247-A899-D15A1372D954}" destId="{7229A724-9C2E-434F-93B1-F935B8F2DA2F}" srcOrd="1" destOrd="0" presId="urn:microsoft.com/office/officeart/2008/layout/LinedList"/>
    <dgm:cxn modelId="{E27DE5FB-2942-D148-BFBB-3EF419977B57}" type="presParOf" srcId="{7229A724-9C2E-434F-93B1-F935B8F2DA2F}" destId="{3FACFEAF-A7EE-AA4E-A856-4D50FB0C451C}" srcOrd="0" destOrd="0" presId="urn:microsoft.com/office/officeart/2008/layout/LinedList"/>
    <dgm:cxn modelId="{7C76D4AC-2AB5-3549-88A5-DC5A99162819}" type="presParOf" srcId="{7229A724-9C2E-434F-93B1-F935B8F2DA2F}" destId="{94F6BCCD-9A0A-0F4B-831A-30A8CEBD4BDD}" srcOrd="1" destOrd="0" presId="urn:microsoft.com/office/officeart/2008/layout/LinedList"/>
    <dgm:cxn modelId="{6A3392EF-F862-124A-B8D3-FE2348905094}" type="presParOf" srcId="{94F6BCCD-9A0A-0F4B-831A-30A8CEBD4BDD}" destId="{8F17913A-A2CC-754A-A57B-DF60F39ED2B9}" srcOrd="0" destOrd="0" presId="urn:microsoft.com/office/officeart/2008/layout/LinedList"/>
    <dgm:cxn modelId="{53AC3BF9-BCA5-6B40-AC87-FEF8A43A696E}" type="presParOf" srcId="{94F6BCCD-9A0A-0F4B-831A-30A8CEBD4BDD}" destId="{CABA74E5-B9C6-314B-9E68-B20FCCA3F2C6}" srcOrd="1" destOrd="0" presId="urn:microsoft.com/office/officeart/2008/layout/LinedList"/>
    <dgm:cxn modelId="{C0ED066D-4B83-134F-9F2F-D920816E60E1}" type="presParOf" srcId="{94F6BCCD-9A0A-0F4B-831A-30A8CEBD4BDD}" destId="{DEFD3A4E-C21D-584E-9EE2-FC7423598F07}" srcOrd="2" destOrd="0" presId="urn:microsoft.com/office/officeart/2008/layout/LinedList"/>
    <dgm:cxn modelId="{52B41782-0985-9547-A7C4-46C3115A16B7}" type="presParOf" srcId="{7229A724-9C2E-434F-93B1-F935B8F2DA2F}" destId="{842D72AF-859B-E945-898F-47122B4E050B}" srcOrd="2" destOrd="0" presId="urn:microsoft.com/office/officeart/2008/layout/LinedList"/>
    <dgm:cxn modelId="{0042184D-3300-BD4E-89D6-4040CE7FF34B}" type="presParOf" srcId="{7229A724-9C2E-434F-93B1-F935B8F2DA2F}" destId="{966BDDD5-D9B3-A141-B4DF-4CB1E3F7B9C8}"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AE8F5F9-E5CD-4CD7-B036-B38A0C93675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F2D2FAF2-5743-489A-8825-FAB5D164A754}">
      <dgm:prSet custT="1"/>
      <dgm:spPr/>
      <dgm:t>
        <a:bodyPr/>
        <a:lstStyle/>
        <a:p>
          <a:r>
            <a:rPr lang="en-US" sz="1200" b="0" i="0" baseline="0" dirty="0"/>
            <a:t> Equipment manuals</a:t>
          </a:r>
          <a:endParaRPr lang="en-US" sz="1200" dirty="0"/>
        </a:p>
      </dgm:t>
    </dgm:pt>
    <dgm:pt modelId="{5E108670-EEE7-44D9-88FA-15B29A1F3884}" type="parTrans" cxnId="{27633158-F1F4-4EAC-8368-43170EF99F08}">
      <dgm:prSet/>
      <dgm:spPr/>
      <dgm:t>
        <a:bodyPr/>
        <a:lstStyle/>
        <a:p>
          <a:endParaRPr lang="en-US" sz="1200"/>
        </a:p>
      </dgm:t>
    </dgm:pt>
    <dgm:pt modelId="{A750DFF1-740C-45FA-B7B7-D61373C75B65}" type="sibTrans" cxnId="{27633158-F1F4-4EAC-8368-43170EF99F08}">
      <dgm:prSet/>
      <dgm:spPr/>
      <dgm:t>
        <a:bodyPr/>
        <a:lstStyle/>
        <a:p>
          <a:endParaRPr lang="en-US" sz="1200"/>
        </a:p>
      </dgm:t>
    </dgm:pt>
    <dgm:pt modelId="{22D85AEB-21AE-4D48-A87C-11E0FF53BB43}">
      <dgm:prSet custT="1"/>
      <dgm:spPr/>
      <dgm:t>
        <a:bodyPr/>
        <a:lstStyle/>
        <a:p>
          <a:r>
            <a:rPr lang="en-US" sz="1200" b="0" i="0" baseline="0" dirty="0"/>
            <a:t>Industry guidance documents</a:t>
          </a:r>
          <a:endParaRPr lang="en-US" sz="1200" dirty="0"/>
        </a:p>
      </dgm:t>
    </dgm:pt>
    <dgm:pt modelId="{B6B356A9-6011-4B20-8B3E-8ACA663D6C57}" type="parTrans" cxnId="{4F5FF498-E6B1-4F17-BA32-47D83500E0B2}">
      <dgm:prSet/>
      <dgm:spPr/>
      <dgm:t>
        <a:bodyPr/>
        <a:lstStyle/>
        <a:p>
          <a:endParaRPr lang="en-US" sz="1200"/>
        </a:p>
      </dgm:t>
    </dgm:pt>
    <dgm:pt modelId="{1D8BFBC4-10D2-4277-9C49-7672238E8953}" type="sibTrans" cxnId="{4F5FF498-E6B1-4F17-BA32-47D83500E0B2}">
      <dgm:prSet/>
      <dgm:spPr/>
      <dgm:t>
        <a:bodyPr/>
        <a:lstStyle/>
        <a:p>
          <a:endParaRPr lang="en-US" sz="1200"/>
        </a:p>
      </dgm:t>
    </dgm:pt>
    <dgm:pt modelId="{737AADBF-B801-48BA-A8AB-2CF7A44DDE75}">
      <dgm:prSet custT="1"/>
      <dgm:spPr/>
      <dgm:t>
        <a:bodyPr/>
        <a:lstStyle/>
        <a:p>
          <a:r>
            <a:rPr lang="en-US" sz="1200" b="0" i="0" baseline="0" dirty="0"/>
            <a:t>Company policies and records</a:t>
          </a:r>
          <a:endParaRPr lang="en-US" sz="1200" dirty="0"/>
        </a:p>
      </dgm:t>
    </dgm:pt>
    <dgm:pt modelId="{C630A2E1-1B7F-4EFB-9056-098C8D352480}" type="parTrans" cxnId="{EA315FA7-3A68-48BD-B3D4-6105E2F03DB7}">
      <dgm:prSet/>
      <dgm:spPr/>
      <dgm:t>
        <a:bodyPr/>
        <a:lstStyle/>
        <a:p>
          <a:endParaRPr lang="en-US" sz="1200"/>
        </a:p>
      </dgm:t>
    </dgm:pt>
    <dgm:pt modelId="{0034C1DC-6F0D-4C90-AF72-643C6AAA4B63}" type="sibTrans" cxnId="{EA315FA7-3A68-48BD-B3D4-6105E2F03DB7}">
      <dgm:prSet/>
      <dgm:spPr/>
      <dgm:t>
        <a:bodyPr/>
        <a:lstStyle/>
        <a:p>
          <a:endParaRPr lang="en-US" sz="1200"/>
        </a:p>
      </dgm:t>
    </dgm:pt>
    <dgm:pt modelId="{6426B972-4D14-4707-A12B-463425F3A428}">
      <dgm:prSet custT="1"/>
      <dgm:spPr/>
      <dgm:t>
        <a:bodyPr/>
        <a:lstStyle/>
        <a:p>
          <a:r>
            <a:rPr lang="en-US" sz="1200" b="0" i="0" baseline="0" dirty="0"/>
            <a:t>Maintenance schedules, records and logs</a:t>
          </a:r>
          <a:endParaRPr lang="en-US" sz="1200" dirty="0"/>
        </a:p>
      </dgm:t>
    </dgm:pt>
    <dgm:pt modelId="{85355A1A-08D0-456A-BCC9-92A00B1E1163}" type="parTrans" cxnId="{7F709EAA-FF25-4856-B432-DF53B7ACBE3A}">
      <dgm:prSet/>
      <dgm:spPr/>
      <dgm:t>
        <a:bodyPr/>
        <a:lstStyle/>
        <a:p>
          <a:endParaRPr lang="en-US" sz="1200"/>
        </a:p>
      </dgm:t>
    </dgm:pt>
    <dgm:pt modelId="{C057DFF7-FA46-47E4-B74D-7202A0014575}" type="sibTrans" cxnId="{7F709EAA-FF25-4856-B432-DF53B7ACBE3A}">
      <dgm:prSet/>
      <dgm:spPr/>
      <dgm:t>
        <a:bodyPr/>
        <a:lstStyle/>
        <a:p>
          <a:endParaRPr lang="en-US" sz="1200"/>
        </a:p>
      </dgm:t>
    </dgm:pt>
    <dgm:pt modelId="{9A1546DE-26F0-4E63-B7ED-97A990DC6A60}">
      <dgm:prSet custT="1"/>
      <dgm:spPr/>
      <dgm:t>
        <a:bodyPr/>
        <a:lstStyle/>
        <a:p>
          <a:r>
            <a:rPr lang="en-US" sz="1200" b="0" i="0" baseline="0" dirty="0"/>
            <a:t>Training records</a:t>
          </a:r>
          <a:endParaRPr lang="en-US" sz="1200" dirty="0"/>
        </a:p>
      </dgm:t>
    </dgm:pt>
    <dgm:pt modelId="{F475008C-2AA8-48F2-9BB8-60ACF3CBF924}" type="parTrans" cxnId="{A216D0ED-F053-4732-B3DE-8EBEE92199EC}">
      <dgm:prSet/>
      <dgm:spPr/>
      <dgm:t>
        <a:bodyPr/>
        <a:lstStyle/>
        <a:p>
          <a:endParaRPr lang="en-US" sz="1200"/>
        </a:p>
      </dgm:t>
    </dgm:pt>
    <dgm:pt modelId="{5972344E-F909-4777-B186-F25E32253346}" type="sibTrans" cxnId="{A216D0ED-F053-4732-B3DE-8EBEE92199EC}">
      <dgm:prSet/>
      <dgm:spPr/>
      <dgm:t>
        <a:bodyPr/>
        <a:lstStyle/>
        <a:p>
          <a:endParaRPr lang="en-US" sz="1200"/>
        </a:p>
      </dgm:t>
    </dgm:pt>
    <dgm:pt modelId="{82E60C60-0A38-4D93-B830-95F709CFD087}">
      <dgm:prSet custT="1"/>
      <dgm:spPr/>
      <dgm:t>
        <a:bodyPr/>
        <a:lstStyle/>
        <a:p>
          <a:r>
            <a:rPr lang="en-US" sz="1200" b="0" i="0" baseline="0" dirty="0"/>
            <a:t>Audit and follow‐up reports</a:t>
          </a:r>
          <a:endParaRPr lang="en-US" sz="1200" dirty="0"/>
        </a:p>
      </dgm:t>
    </dgm:pt>
    <dgm:pt modelId="{43DD2397-BD3C-4590-A3E4-535FB9313CB9}" type="parTrans" cxnId="{EA5AEE01-611E-4410-A719-178CF72809E2}">
      <dgm:prSet/>
      <dgm:spPr/>
      <dgm:t>
        <a:bodyPr/>
        <a:lstStyle/>
        <a:p>
          <a:endParaRPr lang="en-US" sz="1200"/>
        </a:p>
      </dgm:t>
    </dgm:pt>
    <dgm:pt modelId="{3C2D05F9-76CF-4870-9441-EE6D136A5556}" type="sibTrans" cxnId="{EA5AEE01-611E-4410-A719-178CF72809E2}">
      <dgm:prSet/>
      <dgm:spPr/>
      <dgm:t>
        <a:bodyPr/>
        <a:lstStyle/>
        <a:p>
          <a:endParaRPr lang="en-US" sz="1200"/>
        </a:p>
      </dgm:t>
    </dgm:pt>
    <dgm:pt modelId="{3350464B-E7F5-4278-8B20-E3975F2B724E}">
      <dgm:prSet custT="1"/>
      <dgm:spPr/>
      <dgm:t>
        <a:bodyPr/>
        <a:lstStyle/>
        <a:p>
          <a:r>
            <a:rPr lang="en-US" sz="1200" b="0" i="0" baseline="0" dirty="0"/>
            <a:t>Enforcement policies and records</a:t>
          </a:r>
          <a:endParaRPr lang="en-US" sz="1200" dirty="0"/>
        </a:p>
      </dgm:t>
    </dgm:pt>
    <dgm:pt modelId="{F4519C80-99A0-4B38-8505-A62C59521DB6}" type="parTrans" cxnId="{3924CEB9-BC34-45FE-87E8-24D761E3869B}">
      <dgm:prSet/>
      <dgm:spPr/>
      <dgm:t>
        <a:bodyPr/>
        <a:lstStyle/>
        <a:p>
          <a:endParaRPr lang="en-US" sz="1200"/>
        </a:p>
      </dgm:t>
    </dgm:pt>
    <dgm:pt modelId="{69BCC07A-0886-4F33-B66E-58D8BEA21D44}" type="sibTrans" cxnId="{3924CEB9-BC34-45FE-87E8-24D761E3869B}">
      <dgm:prSet/>
      <dgm:spPr/>
      <dgm:t>
        <a:bodyPr/>
        <a:lstStyle/>
        <a:p>
          <a:endParaRPr lang="en-US" sz="1200"/>
        </a:p>
      </dgm:t>
    </dgm:pt>
    <dgm:pt modelId="{350BC2E0-D96D-4099-A3F4-DEAA63C0D877}">
      <dgm:prSet custT="1"/>
      <dgm:spPr/>
      <dgm:t>
        <a:bodyPr/>
        <a:lstStyle/>
        <a:p>
          <a:r>
            <a:rPr lang="en-US" sz="1200" b="0" i="0" baseline="0" dirty="0"/>
            <a:t>Previous corrective action recommendations</a:t>
          </a:r>
          <a:endParaRPr lang="en-US" sz="1200" dirty="0"/>
        </a:p>
      </dgm:t>
    </dgm:pt>
    <dgm:pt modelId="{19962086-1536-4428-956B-58DC6800788A}" type="parTrans" cxnId="{4459889E-8A55-4958-9F4F-61F53D334CB6}">
      <dgm:prSet/>
      <dgm:spPr/>
      <dgm:t>
        <a:bodyPr/>
        <a:lstStyle/>
        <a:p>
          <a:endParaRPr lang="en-US" sz="1200"/>
        </a:p>
      </dgm:t>
    </dgm:pt>
    <dgm:pt modelId="{230F7E40-72A5-4551-B0BD-B416ACA36A3C}" type="sibTrans" cxnId="{4459889E-8A55-4958-9F4F-61F53D334CB6}">
      <dgm:prSet/>
      <dgm:spPr/>
      <dgm:t>
        <a:bodyPr/>
        <a:lstStyle/>
        <a:p>
          <a:endParaRPr lang="en-US" sz="1200"/>
        </a:p>
      </dgm:t>
    </dgm:pt>
    <dgm:pt modelId="{86D0C7D6-A1B1-4219-995A-BEADDD806B02}" type="pres">
      <dgm:prSet presAssocID="{2AE8F5F9-E5CD-4CD7-B036-B38A0C93675B}" presName="CompostProcess" presStyleCnt="0">
        <dgm:presLayoutVars>
          <dgm:dir/>
          <dgm:resizeHandles val="exact"/>
        </dgm:presLayoutVars>
      </dgm:prSet>
      <dgm:spPr/>
    </dgm:pt>
    <dgm:pt modelId="{405F38D5-8704-485C-BFE7-6E9EC28B4D38}" type="pres">
      <dgm:prSet presAssocID="{2AE8F5F9-E5CD-4CD7-B036-B38A0C93675B}" presName="arrow" presStyleLbl="bgShp" presStyleIdx="0" presStyleCnt="1"/>
      <dgm:spPr/>
    </dgm:pt>
    <dgm:pt modelId="{A37457FD-069C-46F5-AB34-4655FD4CB931}" type="pres">
      <dgm:prSet presAssocID="{2AE8F5F9-E5CD-4CD7-B036-B38A0C93675B}" presName="linearProcess" presStyleCnt="0"/>
      <dgm:spPr/>
    </dgm:pt>
    <dgm:pt modelId="{FDC6E5E8-0ADB-4E44-8944-650BFB7318D9}" type="pres">
      <dgm:prSet presAssocID="{F2D2FAF2-5743-489A-8825-FAB5D164A754}" presName="textNode" presStyleLbl="node1" presStyleIdx="0" presStyleCnt="8">
        <dgm:presLayoutVars>
          <dgm:bulletEnabled val="1"/>
        </dgm:presLayoutVars>
      </dgm:prSet>
      <dgm:spPr/>
    </dgm:pt>
    <dgm:pt modelId="{FACBD7A2-EED8-403B-A289-6BAB14692253}" type="pres">
      <dgm:prSet presAssocID="{A750DFF1-740C-45FA-B7B7-D61373C75B65}" presName="sibTrans" presStyleCnt="0"/>
      <dgm:spPr/>
    </dgm:pt>
    <dgm:pt modelId="{5A754DD9-B828-4B0E-81E0-F9B9B007C5CC}" type="pres">
      <dgm:prSet presAssocID="{22D85AEB-21AE-4D48-A87C-11E0FF53BB43}" presName="textNode" presStyleLbl="node1" presStyleIdx="1" presStyleCnt="8">
        <dgm:presLayoutVars>
          <dgm:bulletEnabled val="1"/>
        </dgm:presLayoutVars>
      </dgm:prSet>
      <dgm:spPr/>
    </dgm:pt>
    <dgm:pt modelId="{B5829BAE-FF28-49DE-8998-CDF1DA6D59B4}" type="pres">
      <dgm:prSet presAssocID="{1D8BFBC4-10D2-4277-9C49-7672238E8953}" presName="sibTrans" presStyleCnt="0"/>
      <dgm:spPr/>
    </dgm:pt>
    <dgm:pt modelId="{EDD5EDF3-1602-43FE-B21C-5184032318C5}" type="pres">
      <dgm:prSet presAssocID="{737AADBF-B801-48BA-A8AB-2CF7A44DDE75}" presName="textNode" presStyleLbl="node1" presStyleIdx="2" presStyleCnt="8">
        <dgm:presLayoutVars>
          <dgm:bulletEnabled val="1"/>
        </dgm:presLayoutVars>
      </dgm:prSet>
      <dgm:spPr/>
    </dgm:pt>
    <dgm:pt modelId="{E186257F-B64B-4937-8FA9-C9311800A816}" type="pres">
      <dgm:prSet presAssocID="{0034C1DC-6F0D-4C90-AF72-643C6AAA4B63}" presName="sibTrans" presStyleCnt="0"/>
      <dgm:spPr/>
    </dgm:pt>
    <dgm:pt modelId="{AE17B3D4-6190-447E-8763-2D3B47439C49}" type="pres">
      <dgm:prSet presAssocID="{6426B972-4D14-4707-A12B-463425F3A428}" presName="textNode" presStyleLbl="node1" presStyleIdx="3" presStyleCnt="8">
        <dgm:presLayoutVars>
          <dgm:bulletEnabled val="1"/>
        </dgm:presLayoutVars>
      </dgm:prSet>
      <dgm:spPr/>
    </dgm:pt>
    <dgm:pt modelId="{38CA91A7-92BC-49E1-A8B0-FB067C9201A4}" type="pres">
      <dgm:prSet presAssocID="{C057DFF7-FA46-47E4-B74D-7202A0014575}" presName="sibTrans" presStyleCnt="0"/>
      <dgm:spPr/>
    </dgm:pt>
    <dgm:pt modelId="{A290F678-E720-4D6F-8D1D-8D97347E16F2}" type="pres">
      <dgm:prSet presAssocID="{9A1546DE-26F0-4E63-B7ED-97A990DC6A60}" presName="textNode" presStyleLbl="node1" presStyleIdx="4" presStyleCnt="8">
        <dgm:presLayoutVars>
          <dgm:bulletEnabled val="1"/>
        </dgm:presLayoutVars>
      </dgm:prSet>
      <dgm:spPr/>
    </dgm:pt>
    <dgm:pt modelId="{193D9DEB-8CD9-470A-BA86-18BF58EEEF68}" type="pres">
      <dgm:prSet presAssocID="{5972344E-F909-4777-B186-F25E32253346}" presName="sibTrans" presStyleCnt="0"/>
      <dgm:spPr/>
    </dgm:pt>
    <dgm:pt modelId="{77B7527B-9368-4AFB-A599-850946DBFD0F}" type="pres">
      <dgm:prSet presAssocID="{82E60C60-0A38-4D93-B830-95F709CFD087}" presName="textNode" presStyleLbl="node1" presStyleIdx="5" presStyleCnt="8">
        <dgm:presLayoutVars>
          <dgm:bulletEnabled val="1"/>
        </dgm:presLayoutVars>
      </dgm:prSet>
      <dgm:spPr/>
    </dgm:pt>
    <dgm:pt modelId="{F3AF3D1B-52EA-4BE5-93FC-0E22566B67D4}" type="pres">
      <dgm:prSet presAssocID="{3C2D05F9-76CF-4870-9441-EE6D136A5556}" presName="sibTrans" presStyleCnt="0"/>
      <dgm:spPr/>
    </dgm:pt>
    <dgm:pt modelId="{AD27C08C-BB5D-4436-B412-38F027EBC18B}" type="pres">
      <dgm:prSet presAssocID="{3350464B-E7F5-4278-8B20-E3975F2B724E}" presName="textNode" presStyleLbl="node1" presStyleIdx="6" presStyleCnt="8">
        <dgm:presLayoutVars>
          <dgm:bulletEnabled val="1"/>
        </dgm:presLayoutVars>
      </dgm:prSet>
      <dgm:spPr/>
    </dgm:pt>
    <dgm:pt modelId="{DDBF8B72-AAEF-425A-AA57-D3BBFCC07709}" type="pres">
      <dgm:prSet presAssocID="{69BCC07A-0886-4F33-B66E-58D8BEA21D44}" presName="sibTrans" presStyleCnt="0"/>
      <dgm:spPr/>
    </dgm:pt>
    <dgm:pt modelId="{47A93300-6096-4D7C-8BB9-617EBF0BA637}" type="pres">
      <dgm:prSet presAssocID="{350BC2E0-D96D-4099-A3F4-DEAA63C0D877}" presName="textNode" presStyleLbl="node1" presStyleIdx="7" presStyleCnt="8" custScaleX="120662">
        <dgm:presLayoutVars>
          <dgm:bulletEnabled val="1"/>
        </dgm:presLayoutVars>
      </dgm:prSet>
      <dgm:spPr/>
    </dgm:pt>
  </dgm:ptLst>
  <dgm:cxnLst>
    <dgm:cxn modelId="{EA5AEE01-611E-4410-A719-178CF72809E2}" srcId="{2AE8F5F9-E5CD-4CD7-B036-B38A0C93675B}" destId="{82E60C60-0A38-4D93-B830-95F709CFD087}" srcOrd="5" destOrd="0" parTransId="{43DD2397-BD3C-4590-A3E4-535FB9313CB9}" sibTransId="{3C2D05F9-76CF-4870-9441-EE6D136A5556}"/>
    <dgm:cxn modelId="{DDACE620-BA6B-41F6-A8F9-43A4FC502E4F}" type="presOf" srcId="{2AE8F5F9-E5CD-4CD7-B036-B38A0C93675B}" destId="{86D0C7D6-A1B1-4219-995A-BEADDD806B02}" srcOrd="0" destOrd="0" presId="urn:microsoft.com/office/officeart/2005/8/layout/hProcess9"/>
    <dgm:cxn modelId="{E2323D41-D11B-4355-ABC4-4B7646C38E84}" type="presOf" srcId="{82E60C60-0A38-4D93-B830-95F709CFD087}" destId="{77B7527B-9368-4AFB-A599-850946DBFD0F}" srcOrd="0" destOrd="0" presId="urn:microsoft.com/office/officeart/2005/8/layout/hProcess9"/>
    <dgm:cxn modelId="{CF476168-D8E3-4267-8912-B6D35B0C5ACE}" type="presOf" srcId="{9A1546DE-26F0-4E63-B7ED-97A990DC6A60}" destId="{A290F678-E720-4D6F-8D1D-8D97347E16F2}" srcOrd="0" destOrd="0" presId="urn:microsoft.com/office/officeart/2005/8/layout/hProcess9"/>
    <dgm:cxn modelId="{A4F8094C-37BA-497E-AD1E-C1C0FE5B7660}" type="presOf" srcId="{6426B972-4D14-4707-A12B-463425F3A428}" destId="{AE17B3D4-6190-447E-8763-2D3B47439C49}" srcOrd="0" destOrd="0" presId="urn:microsoft.com/office/officeart/2005/8/layout/hProcess9"/>
    <dgm:cxn modelId="{4BFAC755-ADD5-47A3-959E-B1ED90C65849}" type="presOf" srcId="{22D85AEB-21AE-4D48-A87C-11E0FF53BB43}" destId="{5A754DD9-B828-4B0E-81E0-F9B9B007C5CC}" srcOrd="0" destOrd="0" presId="urn:microsoft.com/office/officeart/2005/8/layout/hProcess9"/>
    <dgm:cxn modelId="{B080C376-0F19-4BE7-9CE1-2973E6CB6686}" type="presOf" srcId="{3350464B-E7F5-4278-8B20-E3975F2B724E}" destId="{AD27C08C-BB5D-4436-B412-38F027EBC18B}" srcOrd="0" destOrd="0" presId="urn:microsoft.com/office/officeart/2005/8/layout/hProcess9"/>
    <dgm:cxn modelId="{FD32C357-0955-4974-8E72-AFD47C100873}" type="presOf" srcId="{737AADBF-B801-48BA-A8AB-2CF7A44DDE75}" destId="{EDD5EDF3-1602-43FE-B21C-5184032318C5}" srcOrd="0" destOrd="0" presId="urn:microsoft.com/office/officeart/2005/8/layout/hProcess9"/>
    <dgm:cxn modelId="{27633158-F1F4-4EAC-8368-43170EF99F08}" srcId="{2AE8F5F9-E5CD-4CD7-B036-B38A0C93675B}" destId="{F2D2FAF2-5743-489A-8825-FAB5D164A754}" srcOrd="0" destOrd="0" parTransId="{5E108670-EEE7-44D9-88FA-15B29A1F3884}" sibTransId="{A750DFF1-740C-45FA-B7B7-D61373C75B65}"/>
    <dgm:cxn modelId="{98D6457B-02DA-47D1-A160-05BF8C15D021}" type="presOf" srcId="{F2D2FAF2-5743-489A-8825-FAB5D164A754}" destId="{FDC6E5E8-0ADB-4E44-8944-650BFB7318D9}" srcOrd="0" destOrd="0" presId="urn:microsoft.com/office/officeart/2005/8/layout/hProcess9"/>
    <dgm:cxn modelId="{4F5FF498-E6B1-4F17-BA32-47D83500E0B2}" srcId="{2AE8F5F9-E5CD-4CD7-B036-B38A0C93675B}" destId="{22D85AEB-21AE-4D48-A87C-11E0FF53BB43}" srcOrd="1" destOrd="0" parTransId="{B6B356A9-6011-4B20-8B3E-8ACA663D6C57}" sibTransId="{1D8BFBC4-10D2-4277-9C49-7672238E8953}"/>
    <dgm:cxn modelId="{BC4FB899-D073-49FD-A06A-F1FFE486D8F5}" type="presOf" srcId="{350BC2E0-D96D-4099-A3F4-DEAA63C0D877}" destId="{47A93300-6096-4D7C-8BB9-617EBF0BA637}" srcOrd="0" destOrd="0" presId="urn:microsoft.com/office/officeart/2005/8/layout/hProcess9"/>
    <dgm:cxn modelId="{4459889E-8A55-4958-9F4F-61F53D334CB6}" srcId="{2AE8F5F9-E5CD-4CD7-B036-B38A0C93675B}" destId="{350BC2E0-D96D-4099-A3F4-DEAA63C0D877}" srcOrd="7" destOrd="0" parTransId="{19962086-1536-4428-956B-58DC6800788A}" sibTransId="{230F7E40-72A5-4551-B0BD-B416ACA36A3C}"/>
    <dgm:cxn modelId="{EA315FA7-3A68-48BD-B3D4-6105E2F03DB7}" srcId="{2AE8F5F9-E5CD-4CD7-B036-B38A0C93675B}" destId="{737AADBF-B801-48BA-A8AB-2CF7A44DDE75}" srcOrd="2" destOrd="0" parTransId="{C630A2E1-1B7F-4EFB-9056-098C8D352480}" sibTransId="{0034C1DC-6F0D-4C90-AF72-643C6AAA4B63}"/>
    <dgm:cxn modelId="{7F709EAA-FF25-4856-B432-DF53B7ACBE3A}" srcId="{2AE8F5F9-E5CD-4CD7-B036-B38A0C93675B}" destId="{6426B972-4D14-4707-A12B-463425F3A428}" srcOrd="3" destOrd="0" parTransId="{85355A1A-08D0-456A-BCC9-92A00B1E1163}" sibTransId="{C057DFF7-FA46-47E4-B74D-7202A0014575}"/>
    <dgm:cxn modelId="{3924CEB9-BC34-45FE-87E8-24D761E3869B}" srcId="{2AE8F5F9-E5CD-4CD7-B036-B38A0C93675B}" destId="{3350464B-E7F5-4278-8B20-E3975F2B724E}" srcOrd="6" destOrd="0" parTransId="{F4519C80-99A0-4B38-8505-A62C59521DB6}" sibTransId="{69BCC07A-0886-4F33-B66E-58D8BEA21D44}"/>
    <dgm:cxn modelId="{A216D0ED-F053-4732-B3DE-8EBEE92199EC}" srcId="{2AE8F5F9-E5CD-4CD7-B036-B38A0C93675B}" destId="{9A1546DE-26F0-4E63-B7ED-97A990DC6A60}" srcOrd="4" destOrd="0" parTransId="{F475008C-2AA8-48F2-9BB8-60ACF3CBF924}" sibTransId="{5972344E-F909-4777-B186-F25E32253346}"/>
    <dgm:cxn modelId="{7725E9C5-B977-4764-BA84-308D96C30DBD}" type="presParOf" srcId="{86D0C7D6-A1B1-4219-995A-BEADDD806B02}" destId="{405F38D5-8704-485C-BFE7-6E9EC28B4D38}" srcOrd="0" destOrd="0" presId="urn:microsoft.com/office/officeart/2005/8/layout/hProcess9"/>
    <dgm:cxn modelId="{D29A0529-176B-4BFA-9BF2-9BB3B0AFBBFD}" type="presParOf" srcId="{86D0C7D6-A1B1-4219-995A-BEADDD806B02}" destId="{A37457FD-069C-46F5-AB34-4655FD4CB931}" srcOrd="1" destOrd="0" presId="urn:microsoft.com/office/officeart/2005/8/layout/hProcess9"/>
    <dgm:cxn modelId="{0DABB064-ED24-4706-AD8C-8EB298F9DB77}" type="presParOf" srcId="{A37457FD-069C-46F5-AB34-4655FD4CB931}" destId="{FDC6E5E8-0ADB-4E44-8944-650BFB7318D9}" srcOrd="0" destOrd="0" presId="urn:microsoft.com/office/officeart/2005/8/layout/hProcess9"/>
    <dgm:cxn modelId="{C59C8AFA-E8DA-4278-B67E-EE2541523E17}" type="presParOf" srcId="{A37457FD-069C-46F5-AB34-4655FD4CB931}" destId="{FACBD7A2-EED8-403B-A289-6BAB14692253}" srcOrd="1" destOrd="0" presId="urn:microsoft.com/office/officeart/2005/8/layout/hProcess9"/>
    <dgm:cxn modelId="{043CB688-26EB-42BA-B30D-0D7BB0409AAE}" type="presParOf" srcId="{A37457FD-069C-46F5-AB34-4655FD4CB931}" destId="{5A754DD9-B828-4B0E-81E0-F9B9B007C5CC}" srcOrd="2" destOrd="0" presId="urn:microsoft.com/office/officeart/2005/8/layout/hProcess9"/>
    <dgm:cxn modelId="{6C6EC8AD-22B2-4FEB-BF81-29DD2D5DFA04}" type="presParOf" srcId="{A37457FD-069C-46F5-AB34-4655FD4CB931}" destId="{B5829BAE-FF28-49DE-8998-CDF1DA6D59B4}" srcOrd="3" destOrd="0" presId="urn:microsoft.com/office/officeart/2005/8/layout/hProcess9"/>
    <dgm:cxn modelId="{3249EF73-BB04-4487-A9BB-D086978C7A46}" type="presParOf" srcId="{A37457FD-069C-46F5-AB34-4655FD4CB931}" destId="{EDD5EDF3-1602-43FE-B21C-5184032318C5}" srcOrd="4" destOrd="0" presId="urn:microsoft.com/office/officeart/2005/8/layout/hProcess9"/>
    <dgm:cxn modelId="{C4810E76-AF9C-4606-99FE-0FD71674894B}" type="presParOf" srcId="{A37457FD-069C-46F5-AB34-4655FD4CB931}" destId="{E186257F-B64B-4937-8FA9-C9311800A816}" srcOrd="5" destOrd="0" presId="urn:microsoft.com/office/officeart/2005/8/layout/hProcess9"/>
    <dgm:cxn modelId="{260656BD-C79E-4F54-BC26-C70D10B8BFE1}" type="presParOf" srcId="{A37457FD-069C-46F5-AB34-4655FD4CB931}" destId="{AE17B3D4-6190-447E-8763-2D3B47439C49}" srcOrd="6" destOrd="0" presId="urn:microsoft.com/office/officeart/2005/8/layout/hProcess9"/>
    <dgm:cxn modelId="{C9705F65-8C0B-4CE8-9E96-138E58FE71D4}" type="presParOf" srcId="{A37457FD-069C-46F5-AB34-4655FD4CB931}" destId="{38CA91A7-92BC-49E1-A8B0-FB067C9201A4}" srcOrd="7" destOrd="0" presId="urn:microsoft.com/office/officeart/2005/8/layout/hProcess9"/>
    <dgm:cxn modelId="{0972882D-DFB0-44E2-BF40-0E7DB30F773C}" type="presParOf" srcId="{A37457FD-069C-46F5-AB34-4655FD4CB931}" destId="{A290F678-E720-4D6F-8D1D-8D97347E16F2}" srcOrd="8" destOrd="0" presId="urn:microsoft.com/office/officeart/2005/8/layout/hProcess9"/>
    <dgm:cxn modelId="{9CA292DB-FDD4-460E-BBBF-CEA2C33D0BBC}" type="presParOf" srcId="{A37457FD-069C-46F5-AB34-4655FD4CB931}" destId="{193D9DEB-8CD9-470A-BA86-18BF58EEEF68}" srcOrd="9" destOrd="0" presId="urn:microsoft.com/office/officeart/2005/8/layout/hProcess9"/>
    <dgm:cxn modelId="{5FF5D7E5-2244-4576-B85E-FB95DAB2CC81}" type="presParOf" srcId="{A37457FD-069C-46F5-AB34-4655FD4CB931}" destId="{77B7527B-9368-4AFB-A599-850946DBFD0F}" srcOrd="10" destOrd="0" presId="urn:microsoft.com/office/officeart/2005/8/layout/hProcess9"/>
    <dgm:cxn modelId="{47EDC2FF-AA59-4F37-8957-C6118DF00219}" type="presParOf" srcId="{A37457FD-069C-46F5-AB34-4655FD4CB931}" destId="{F3AF3D1B-52EA-4BE5-93FC-0E22566B67D4}" srcOrd="11" destOrd="0" presId="urn:microsoft.com/office/officeart/2005/8/layout/hProcess9"/>
    <dgm:cxn modelId="{F34FE3A1-11CB-4812-88C5-7644EB71BD23}" type="presParOf" srcId="{A37457FD-069C-46F5-AB34-4655FD4CB931}" destId="{AD27C08C-BB5D-4436-B412-38F027EBC18B}" srcOrd="12" destOrd="0" presId="urn:microsoft.com/office/officeart/2005/8/layout/hProcess9"/>
    <dgm:cxn modelId="{8D75F9D8-F425-4A2A-A5DB-6C70C52B55CE}" type="presParOf" srcId="{A37457FD-069C-46F5-AB34-4655FD4CB931}" destId="{DDBF8B72-AAEF-425A-AA57-D3BBFCC07709}" srcOrd="13" destOrd="0" presId="urn:microsoft.com/office/officeart/2005/8/layout/hProcess9"/>
    <dgm:cxn modelId="{B4303EB7-2F38-4AD7-BCA9-FD73BBD33AA8}" type="presParOf" srcId="{A37457FD-069C-46F5-AB34-4655FD4CB931}" destId="{47A93300-6096-4D7C-8BB9-617EBF0BA637}" srcOrd="1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BF5744D-00A4-45E9-A203-4C9C8C37771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86602AF-93D7-402D-9A93-D1341A81AE40}">
      <dgm:prSet/>
      <dgm:spPr/>
      <dgm:t>
        <a:bodyPr/>
        <a:lstStyle/>
        <a:p>
          <a:r>
            <a:rPr lang="en-US" b="0" i="0" baseline="0" dirty="0"/>
            <a:t>When conducting interviews, investigators should:</a:t>
          </a:r>
          <a:endParaRPr lang="en-US" dirty="0"/>
        </a:p>
      </dgm:t>
    </dgm:pt>
    <dgm:pt modelId="{2A0F1DD0-944A-4E3A-833B-71F5436B535E}" type="parTrans" cxnId="{C17D33F6-9944-4E8D-A43E-56D8AFBB2E97}">
      <dgm:prSet/>
      <dgm:spPr/>
      <dgm:t>
        <a:bodyPr/>
        <a:lstStyle/>
        <a:p>
          <a:endParaRPr lang="en-US"/>
        </a:p>
      </dgm:t>
    </dgm:pt>
    <dgm:pt modelId="{87A238C3-5A1A-4B58-9231-D46E5CCB162A}" type="sibTrans" cxnId="{C17D33F6-9944-4E8D-A43E-56D8AFBB2E97}">
      <dgm:prSet/>
      <dgm:spPr/>
      <dgm:t>
        <a:bodyPr/>
        <a:lstStyle/>
        <a:p>
          <a:endParaRPr lang="en-US"/>
        </a:p>
      </dgm:t>
    </dgm:pt>
    <dgm:pt modelId="{2D748B73-488E-4916-B8E0-825C3662C823}">
      <dgm:prSet/>
      <dgm:spPr/>
      <dgm:t>
        <a:bodyPr/>
        <a:lstStyle/>
        <a:p>
          <a:r>
            <a:rPr lang="en-US" b="0" i="0" baseline="0" dirty="0"/>
            <a:t>Let employee know that they can have an employee representative (such as, labor representative)</a:t>
          </a:r>
          <a:endParaRPr lang="en-US" dirty="0"/>
        </a:p>
      </dgm:t>
    </dgm:pt>
    <dgm:pt modelId="{F83E6BFE-49D6-44CD-96DC-60A954D8559A}" type="parTrans" cxnId="{4632C1DE-4CC2-444F-A29A-2C45EB8671DE}">
      <dgm:prSet/>
      <dgm:spPr/>
      <dgm:t>
        <a:bodyPr/>
        <a:lstStyle/>
        <a:p>
          <a:endParaRPr lang="en-US"/>
        </a:p>
      </dgm:t>
    </dgm:pt>
    <dgm:pt modelId="{2A0CA428-1A70-4A6E-9358-2744030663BE}" type="sibTrans" cxnId="{4632C1DE-4CC2-444F-A29A-2C45EB8671DE}">
      <dgm:prSet/>
      <dgm:spPr/>
      <dgm:t>
        <a:bodyPr/>
        <a:lstStyle/>
        <a:p>
          <a:endParaRPr lang="en-US"/>
        </a:p>
      </dgm:t>
    </dgm:pt>
    <dgm:pt modelId="{5E34B419-6F54-4DE7-BC0E-85C86085B598}">
      <dgm:prSet/>
      <dgm:spPr/>
      <dgm:t>
        <a:bodyPr/>
        <a:lstStyle/>
        <a:p>
          <a:r>
            <a:rPr lang="en-US" b="0" i="0" baseline="0" dirty="0"/>
            <a:t>Ask the individuals to recount their version of what happened</a:t>
          </a:r>
          <a:endParaRPr lang="en-US" dirty="0"/>
        </a:p>
      </dgm:t>
    </dgm:pt>
    <dgm:pt modelId="{666CECE3-EA24-445D-953F-448892A32D79}" type="parTrans" cxnId="{0C466BC1-FF8A-49D2-966F-ABDD33DE10F9}">
      <dgm:prSet/>
      <dgm:spPr/>
      <dgm:t>
        <a:bodyPr/>
        <a:lstStyle/>
        <a:p>
          <a:endParaRPr lang="en-US"/>
        </a:p>
      </dgm:t>
    </dgm:pt>
    <dgm:pt modelId="{94A03CCB-724A-4C33-AFAC-6832F201B53B}" type="sibTrans" cxnId="{0C466BC1-FF8A-49D2-966F-ABDD33DE10F9}">
      <dgm:prSet/>
      <dgm:spPr/>
      <dgm:t>
        <a:bodyPr/>
        <a:lstStyle/>
        <a:p>
          <a:endParaRPr lang="en-US"/>
        </a:p>
      </dgm:t>
    </dgm:pt>
    <dgm:pt modelId="{4695707D-286C-4D1A-AB7D-42A062247334}">
      <dgm:prSet/>
      <dgm:spPr/>
      <dgm:t>
        <a:bodyPr/>
        <a:lstStyle/>
        <a:p>
          <a:r>
            <a:rPr lang="en-US" b="0" i="0" baseline="0" dirty="0"/>
            <a:t>Not interrupt the interviewee</a:t>
          </a:r>
          <a:endParaRPr lang="en-US" dirty="0"/>
        </a:p>
      </dgm:t>
    </dgm:pt>
    <dgm:pt modelId="{65ECA1D9-B5F4-4DC4-A7F8-7EB124D599E7}" type="parTrans" cxnId="{93CDD7B5-2688-465E-8EF7-63A1BD4075EE}">
      <dgm:prSet/>
      <dgm:spPr/>
      <dgm:t>
        <a:bodyPr/>
        <a:lstStyle/>
        <a:p>
          <a:endParaRPr lang="en-US"/>
        </a:p>
      </dgm:t>
    </dgm:pt>
    <dgm:pt modelId="{291E6E29-9D0D-462D-AEE3-CE6420ADA00A}" type="sibTrans" cxnId="{93CDD7B5-2688-465E-8EF7-63A1BD4075EE}">
      <dgm:prSet/>
      <dgm:spPr/>
      <dgm:t>
        <a:bodyPr/>
        <a:lstStyle/>
        <a:p>
          <a:endParaRPr lang="en-US"/>
        </a:p>
      </dgm:t>
    </dgm:pt>
    <dgm:pt modelId="{D3072752-41CA-4F4C-9DFB-6EFC7A7CD8D9}">
      <dgm:prSet/>
      <dgm:spPr/>
      <dgm:t>
        <a:bodyPr/>
        <a:lstStyle/>
        <a:p>
          <a:r>
            <a:rPr lang="en-US" b="0" i="0" baseline="0" dirty="0"/>
            <a:t>Take notes and/or record the responses; interviewee must give permission prior to being recorded</a:t>
          </a:r>
          <a:endParaRPr lang="en-US" dirty="0"/>
        </a:p>
      </dgm:t>
    </dgm:pt>
    <dgm:pt modelId="{7B3768FD-B070-40EF-B46D-8A46B3A7E51E}" type="parTrans" cxnId="{2C6A40C7-5472-4F72-A73A-7BC024C5444B}">
      <dgm:prSet/>
      <dgm:spPr/>
      <dgm:t>
        <a:bodyPr/>
        <a:lstStyle/>
        <a:p>
          <a:endParaRPr lang="en-US"/>
        </a:p>
      </dgm:t>
    </dgm:pt>
    <dgm:pt modelId="{5BF1BE21-3DB2-4A18-BB57-77392257BEEC}" type="sibTrans" cxnId="{2C6A40C7-5472-4F72-A73A-7BC024C5444B}">
      <dgm:prSet/>
      <dgm:spPr/>
      <dgm:t>
        <a:bodyPr/>
        <a:lstStyle/>
        <a:p>
          <a:endParaRPr lang="en-US"/>
        </a:p>
      </dgm:t>
    </dgm:pt>
    <dgm:pt modelId="{201046B5-C296-4256-93D2-B02F77ADF6B9}">
      <dgm:prSet/>
      <dgm:spPr/>
      <dgm:t>
        <a:bodyPr/>
        <a:lstStyle/>
        <a:p>
          <a:r>
            <a:rPr lang="en-US" b="0" i="0" baseline="0" dirty="0"/>
            <a:t>Have blank paper and/or sketch available for interviewee to use for reference</a:t>
          </a:r>
          <a:endParaRPr lang="en-US" dirty="0"/>
        </a:p>
      </dgm:t>
    </dgm:pt>
    <dgm:pt modelId="{AAAA51EE-3254-4BE6-BFB5-425F4DEAD164}" type="parTrans" cxnId="{E777EB35-C1ED-4E9F-94CB-8BFCA7D80BD5}">
      <dgm:prSet/>
      <dgm:spPr/>
      <dgm:t>
        <a:bodyPr/>
        <a:lstStyle/>
        <a:p>
          <a:endParaRPr lang="en-US"/>
        </a:p>
      </dgm:t>
    </dgm:pt>
    <dgm:pt modelId="{893FB7C2-7950-4310-AFEF-8EAC1A57EA68}" type="sibTrans" cxnId="{E777EB35-C1ED-4E9F-94CB-8BFCA7D80BD5}">
      <dgm:prSet/>
      <dgm:spPr/>
      <dgm:t>
        <a:bodyPr/>
        <a:lstStyle/>
        <a:p>
          <a:endParaRPr lang="en-US"/>
        </a:p>
      </dgm:t>
    </dgm:pt>
    <dgm:pt modelId="{522C38E8-702C-4117-A0E4-783A25FFFB5A}">
      <dgm:prSet/>
      <dgm:spPr/>
      <dgm:t>
        <a:bodyPr/>
        <a:lstStyle/>
        <a:p>
          <a:r>
            <a:rPr lang="en-US" b="0" i="0" baseline="0" dirty="0"/>
            <a:t>Ask clarifying questions to fill in missing information</a:t>
          </a:r>
          <a:endParaRPr lang="en-US" dirty="0"/>
        </a:p>
      </dgm:t>
    </dgm:pt>
    <dgm:pt modelId="{D74290B3-C4CE-4F80-9459-A2248CCA5587}" type="parTrans" cxnId="{B8642441-7E05-48DA-9556-42CF0808BC59}">
      <dgm:prSet/>
      <dgm:spPr/>
      <dgm:t>
        <a:bodyPr/>
        <a:lstStyle/>
        <a:p>
          <a:endParaRPr lang="en-US"/>
        </a:p>
      </dgm:t>
    </dgm:pt>
    <dgm:pt modelId="{FE053C6B-DD1F-4789-BB83-CB2C142204D5}" type="sibTrans" cxnId="{B8642441-7E05-48DA-9556-42CF0808BC59}">
      <dgm:prSet/>
      <dgm:spPr/>
      <dgm:t>
        <a:bodyPr/>
        <a:lstStyle/>
        <a:p>
          <a:endParaRPr lang="en-US"/>
        </a:p>
      </dgm:t>
    </dgm:pt>
    <dgm:pt modelId="{8363C073-1441-4643-80D7-FEBE128F9213}">
      <dgm:prSet/>
      <dgm:spPr/>
      <dgm:t>
        <a:bodyPr/>
        <a:lstStyle/>
        <a:p>
          <a:r>
            <a:rPr lang="en-US" b="0" i="0" baseline="0" dirty="0"/>
            <a:t>Reflect back to the interviewees the factual information obtained; correct any inconsistencies</a:t>
          </a:r>
          <a:endParaRPr lang="en-US" dirty="0"/>
        </a:p>
      </dgm:t>
    </dgm:pt>
    <dgm:pt modelId="{24DFC335-5DBA-43CC-B417-BF8DBB07A30A}" type="parTrans" cxnId="{EAA4E986-8CB8-4B83-B0EC-75305F20CA9B}">
      <dgm:prSet/>
      <dgm:spPr/>
      <dgm:t>
        <a:bodyPr/>
        <a:lstStyle/>
        <a:p>
          <a:endParaRPr lang="en-US"/>
        </a:p>
      </dgm:t>
    </dgm:pt>
    <dgm:pt modelId="{EB76E24F-C70F-4540-950E-29ECF4E3E3B1}" type="sibTrans" cxnId="{EAA4E986-8CB8-4B83-B0EC-75305F20CA9B}">
      <dgm:prSet/>
      <dgm:spPr/>
      <dgm:t>
        <a:bodyPr/>
        <a:lstStyle/>
        <a:p>
          <a:endParaRPr lang="en-US"/>
        </a:p>
      </dgm:t>
    </dgm:pt>
    <dgm:pt modelId="{C5C06862-291C-4CC2-97D5-3DF31E06A2EA}">
      <dgm:prSet/>
      <dgm:spPr/>
      <dgm:t>
        <a:bodyPr/>
        <a:lstStyle/>
        <a:p>
          <a:r>
            <a:rPr lang="en-US" b="0" i="0" baseline="0" dirty="0"/>
            <a:t>Ask the individuals what they think could have prevented the injury/incident, focusing on the conditions and events preceding the injury</a:t>
          </a:r>
          <a:endParaRPr lang="en-US" dirty="0"/>
        </a:p>
      </dgm:t>
    </dgm:pt>
    <dgm:pt modelId="{8759370F-F541-48D0-8DBA-D5CE480DA8AA}" type="parTrans" cxnId="{CF07F511-1BC7-4348-9582-466081AFBDEE}">
      <dgm:prSet/>
      <dgm:spPr/>
      <dgm:t>
        <a:bodyPr/>
        <a:lstStyle/>
        <a:p>
          <a:endParaRPr lang="en-US"/>
        </a:p>
      </dgm:t>
    </dgm:pt>
    <dgm:pt modelId="{397F4364-83B6-44A1-AB00-D230C1B84263}" type="sibTrans" cxnId="{CF07F511-1BC7-4348-9582-466081AFBDEE}">
      <dgm:prSet/>
      <dgm:spPr/>
      <dgm:t>
        <a:bodyPr/>
        <a:lstStyle/>
        <a:p>
          <a:endParaRPr lang="en-US"/>
        </a:p>
      </dgm:t>
    </dgm:pt>
    <dgm:pt modelId="{146B26BA-ECE3-4BAB-AF1D-6A3699361B08}" type="pres">
      <dgm:prSet presAssocID="{BBF5744D-00A4-45E9-A203-4C9C8C37771C}" presName="Name0" presStyleCnt="0">
        <dgm:presLayoutVars>
          <dgm:dir/>
          <dgm:animLvl val="lvl"/>
          <dgm:resizeHandles val="exact"/>
        </dgm:presLayoutVars>
      </dgm:prSet>
      <dgm:spPr/>
    </dgm:pt>
    <dgm:pt modelId="{A98A3C65-B24F-46F1-A71A-5262929C33EA}" type="pres">
      <dgm:prSet presAssocID="{486602AF-93D7-402D-9A93-D1341A81AE40}" presName="linNode" presStyleCnt="0"/>
      <dgm:spPr/>
    </dgm:pt>
    <dgm:pt modelId="{1B750A49-C1BD-493C-B7CF-6F7842F703F1}" type="pres">
      <dgm:prSet presAssocID="{486602AF-93D7-402D-9A93-D1341A81AE40}" presName="parentText" presStyleLbl="node1" presStyleIdx="0" presStyleCnt="1">
        <dgm:presLayoutVars>
          <dgm:chMax val="1"/>
          <dgm:bulletEnabled val="1"/>
        </dgm:presLayoutVars>
      </dgm:prSet>
      <dgm:spPr/>
    </dgm:pt>
    <dgm:pt modelId="{90DCAEA5-883A-4766-80D9-03778AF9EA66}" type="pres">
      <dgm:prSet presAssocID="{486602AF-93D7-402D-9A93-D1341A81AE40}" presName="descendantText" presStyleLbl="alignAccFollowNode1" presStyleIdx="0" presStyleCnt="1">
        <dgm:presLayoutVars>
          <dgm:bulletEnabled val="1"/>
        </dgm:presLayoutVars>
      </dgm:prSet>
      <dgm:spPr/>
    </dgm:pt>
  </dgm:ptLst>
  <dgm:cxnLst>
    <dgm:cxn modelId="{1FFC2506-AF17-4F8C-A726-6F0D745985B0}" type="presOf" srcId="{D3072752-41CA-4F4C-9DFB-6EFC7A7CD8D9}" destId="{90DCAEA5-883A-4766-80D9-03778AF9EA66}" srcOrd="0" destOrd="3" presId="urn:microsoft.com/office/officeart/2005/8/layout/vList5"/>
    <dgm:cxn modelId="{CF07F511-1BC7-4348-9582-466081AFBDEE}" srcId="{486602AF-93D7-402D-9A93-D1341A81AE40}" destId="{C5C06862-291C-4CC2-97D5-3DF31E06A2EA}" srcOrd="7" destOrd="0" parTransId="{8759370F-F541-48D0-8DBA-D5CE480DA8AA}" sibTransId="{397F4364-83B6-44A1-AB00-D230C1B84263}"/>
    <dgm:cxn modelId="{D339CC19-6D96-4FC1-911B-EBBE80054DD7}" type="presOf" srcId="{522C38E8-702C-4117-A0E4-783A25FFFB5A}" destId="{90DCAEA5-883A-4766-80D9-03778AF9EA66}" srcOrd="0" destOrd="5" presId="urn:microsoft.com/office/officeart/2005/8/layout/vList5"/>
    <dgm:cxn modelId="{E777EB35-C1ED-4E9F-94CB-8BFCA7D80BD5}" srcId="{486602AF-93D7-402D-9A93-D1341A81AE40}" destId="{201046B5-C296-4256-93D2-B02F77ADF6B9}" srcOrd="4" destOrd="0" parTransId="{AAAA51EE-3254-4BE6-BFB5-425F4DEAD164}" sibTransId="{893FB7C2-7950-4310-AFEF-8EAC1A57EA68}"/>
    <dgm:cxn modelId="{B8642441-7E05-48DA-9556-42CF0808BC59}" srcId="{486602AF-93D7-402D-9A93-D1341A81AE40}" destId="{522C38E8-702C-4117-A0E4-783A25FFFB5A}" srcOrd="5" destOrd="0" parTransId="{D74290B3-C4CE-4F80-9459-A2248CCA5587}" sibTransId="{FE053C6B-DD1F-4789-BB83-CB2C142204D5}"/>
    <dgm:cxn modelId="{923C2E4C-182C-45A0-B80D-B1B6A76E02AF}" type="presOf" srcId="{5E34B419-6F54-4DE7-BC0E-85C86085B598}" destId="{90DCAEA5-883A-4766-80D9-03778AF9EA66}" srcOrd="0" destOrd="1" presId="urn:microsoft.com/office/officeart/2005/8/layout/vList5"/>
    <dgm:cxn modelId="{A2A21573-9809-4D68-AADE-163BCE8450AA}" type="presOf" srcId="{8363C073-1441-4643-80D7-FEBE128F9213}" destId="{90DCAEA5-883A-4766-80D9-03778AF9EA66}" srcOrd="0" destOrd="6" presId="urn:microsoft.com/office/officeart/2005/8/layout/vList5"/>
    <dgm:cxn modelId="{D65E7E83-7B8E-40DA-B09B-8A5F2499FB5A}" type="presOf" srcId="{486602AF-93D7-402D-9A93-D1341A81AE40}" destId="{1B750A49-C1BD-493C-B7CF-6F7842F703F1}" srcOrd="0" destOrd="0" presId="urn:microsoft.com/office/officeart/2005/8/layout/vList5"/>
    <dgm:cxn modelId="{EAA4E986-8CB8-4B83-B0EC-75305F20CA9B}" srcId="{486602AF-93D7-402D-9A93-D1341A81AE40}" destId="{8363C073-1441-4643-80D7-FEBE128F9213}" srcOrd="6" destOrd="0" parTransId="{24DFC335-5DBA-43CC-B417-BF8DBB07A30A}" sibTransId="{EB76E24F-C70F-4540-950E-29ECF4E3E3B1}"/>
    <dgm:cxn modelId="{11A90490-98E9-499C-84B3-9197CA416543}" type="presOf" srcId="{201046B5-C296-4256-93D2-B02F77ADF6B9}" destId="{90DCAEA5-883A-4766-80D9-03778AF9EA66}" srcOrd="0" destOrd="4" presId="urn:microsoft.com/office/officeart/2005/8/layout/vList5"/>
    <dgm:cxn modelId="{93CDD7B5-2688-465E-8EF7-63A1BD4075EE}" srcId="{486602AF-93D7-402D-9A93-D1341A81AE40}" destId="{4695707D-286C-4D1A-AB7D-42A062247334}" srcOrd="2" destOrd="0" parTransId="{65ECA1D9-B5F4-4DC4-A7F8-7EB124D599E7}" sibTransId="{291E6E29-9D0D-462D-AEE3-CE6420ADA00A}"/>
    <dgm:cxn modelId="{0C466BC1-FF8A-49D2-966F-ABDD33DE10F9}" srcId="{486602AF-93D7-402D-9A93-D1341A81AE40}" destId="{5E34B419-6F54-4DE7-BC0E-85C86085B598}" srcOrd="1" destOrd="0" parTransId="{666CECE3-EA24-445D-953F-448892A32D79}" sibTransId="{94A03CCB-724A-4C33-AFAC-6832F201B53B}"/>
    <dgm:cxn modelId="{897951C2-D188-4A89-8CF7-CF9A26A945D3}" type="presOf" srcId="{4695707D-286C-4D1A-AB7D-42A062247334}" destId="{90DCAEA5-883A-4766-80D9-03778AF9EA66}" srcOrd="0" destOrd="2" presId="urn:microsoft.com/office/officeart/2005/8/layout/vList5"/>
    <dgm:cxn modelId="{A43C44C6-9A46-4273-86DF-2BF45BA89346}" type="presOf" srcId="{C5C06862-291C-4CC2-97D5-3DF31E06A2EA}" destId="{90DCAEA5-883A-4766-80D9-03778AF9EA66}" srcOrd="0" destOrd="7" presId="urn:microsoft.com/office/officeart/2005/8/layout/vList5"/>
    <dgm:cxn modelId="{88BCEEC6-DD7E-4E2B-909A-8C1D9B2E49F5}" type="presOf" srcId="{BBF5744D-00A4-45E9-A203-4C9C8C37771C}" destId="{146B26BA-ECE3-4BAB-AF1D-6A3699361B08}" srcOrd="0" destOrd="0" presId="urn:microsoft.com/office/officeart/2005/8/layout/vList5"/>
    <dgm:cxn modelId="{2C6A40C7-5472-4F72-A73A-7BC024C5444B}" srcId="{486602AF-93D7-402D-9A93-D1341A81AE40}" destId="{D3072752-41CA-4F4C-9DFB-6EFC7A7CD8D9}" srcOrd="3" destOrd="0" parTransId="{7B3768FD-B070-40EF-B46D-8A46B3A7E51E}" sibTransId="{5BF1BE21-3DB2-4A18-BB57-77392257BEEC}"/>
    <dgm:cxn modelId="{4632C1DE-4CC2-444F-A29A-2C45EB8671DE}" srcId="{486602AF-93D7-402D-9A93-D1341A81AE40}" destId="{2D748B73-488E-4916-B8E0-825C3662C823}" srcOrd="0" destOrd="0" parTransId="{F83E6BFE-49D6-44CD-96DC-60A954D8559A}" sibTransId="{2A0CA428-1A70-4A6E-9358-2744030663BE}"/>
    <dgm:cxn modelId="{0AB331E6-CD2D-4B57-861B-563A02D25DA5}" type="presOf" srcId="{2D748B73-488E-4916-B8E0-825C3662C823}" destId="{90DCAEA5-883A-4766-80D9-03778AF9EA66}" srcOrd="0" destOrd="0" presId="urn:microsoft.com/office/officeart/2005/8/layout/vList5"/>
    <dgm:cxn modelId="{C17D33F6-9944-4E8D-A43E-56D8AFBB2E97}" srcId="{BBF5744D-00A4-45E9-A203-4C9C8C37771C}" destId="{486602AF-93D7-402D-9A93-D1341A81AE40}" srcOrd="0" destOrd="0" parTransId="{2A0F1DD0-944A-4E3A-833B-71F5436B535E}" sibTransId="{87A238C3-5A1A-4B58-9231-D46E5CCB162A}"/>
    <dgm:cxn modelId="{8866379A-01BA-4075-BCDA-40C4C07BAAB2}" type="presParOf" srcId="{146B26BA-ECE3-4BAB-AF1D-6A3699361B08}" destId="{A98A3C65-B24F-46F1-A71A-5262929C33EA}" srcOrd="0" destOrd="0" presId="urn:microsoft.com/office/officeart/2005/8/layout/vList5"/>
    <dgm:cxn modelId="{C07F042C-A256-4341-B436-A350DA8D2578}" type="presParOf" srcId="{A98A3C65-B24F-46F1-A71A-5262929C33EA}" destId="{1B750A49-C1BD-493C-B7CF-6F7842F703F1}" srcOrd="0" destOrd="0" presId="urn:microsoft.com/office/officeart/2005/8/layout/vList5"/>
    <dgm:cxn modelId="{D69EC693-12FD-4D7A-AFD1-E5DF94D4B837}" type="presParOf" srcId="{A98A3C65-B24F-46F1-A71A-5262929C33EA}" destId="{90DCAEA5-883A-4766-80D9-03778AF9EA6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D4D7B7-989B-4AD2-85C8-F1ACFE25BB4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CF75830F-EA30-40E6-8CD9-ADF31B44F26C}">
      <dgm:prSet/>
      <dgm:spPr/>
      <dgm:t>
        <a:bodyPr/>
        <a:lstStyle/>
        <a:p>
          <a:r>
            <a:rPr lang="en-US"/>
            <a:t>Notification</a:t>
          </a:r>
        </a:p>
      </dgm:t>
    </dgm:pt>
    <dgm:pt modelId="{A1A8C43A-F4D3-4E2A-81EA-0993923E0B86}" type="parTrans" cxnId="{4086AA79-2D83-4145-8801-10278C0393A9}">
      <dgm:prSet/>
      <dgm:spPr/>
      <dgm:t>
        <a:bodyPr/>
        <a:lstStyle/>
        <a:p>
          <a:endParaRPr lang="en-US"/>
        </a:p>
      </dgm:t>
    </dgm:pt>
    <dgm:pt modelId="{E3689E64-E797-4C40-B908-83A3EFB9D6B2}" type="sibTrans" cxnId="{4086AA79-2D83-4145-8801-10278C0393A9}">
      <dgm:prSet/>
      <dgm:spPr/>
      <dgm:t>
        <a:bodyPr/>
        <a:lstStyle/>
        <a:p>
          <a:endParaRPr lang="en-US"/>
        </a:p>
      </dgm:t>
    </dgm:pt>
    <dgm:pt modelId="{AE0A4032-9D76-4F84-B025-622288057897}">
      <dgm:prSet/>
      <dgm:spPr/>
      <dgm:t>
        <a:bodyPr/>
        <a:lstStyle/>
        <a:p>
          <a:r>
            <a:rPr lang="en-US"/>
            <a:t>Response</a:t>
          </a:r>
        </a:p>
      </dgm:t>
    </dgm:pt>
    <dgm:pt modelId="{5AF2B734-FD01-4697-9D00-A81112BC11E8}" type="parTrans" cxnId="{C90DE099-4FD1-4987-BAB6-60815717CB6F}">
      <dgm:prSet/>
      <dgm:spPr/>
      <dgm:t>
        <a:bodyPr/>
        <a:lstStyle/>
        <a:p>
          <a:endParaRPr lang="en-US"/>
        </a:p>
      </dgm:t>
    </dgm:pt>
    <dgm:pt modelId="{9F3C7785-C752-4EAD-9FA6-2090D3243E17}" type="sibTrans" cxnId="{C90DE099-4FD1-4987-BAB6-60815717CB6F}">
      <dgm:prSet/>
      <dgm:spPr/>
      <dgm:t>
        <a:bodyPr/>
        <a:lstStyle/>
        <a:p>
          <a:endParaRPr lang="en-US"/>
        </a:p>
      </dgm:t>
    </dgm:pt>
    <dgm:pt modelId="{FBDCBBD0-96B2-4F5C-993F-0817BBAB7BB4}">
      <dgm:prSet/>
      <dgm:spPr/>
      <dgm:t>
        <a:bodyPr/>
        <a:lstStyle/>
        <a:p>
          <a:r>
            <a:rPr lang="en-US" dirty="0"/>
            <a:t>Fact Finding</a:t>
          </a:r>
        </a:p>
      </dgm:t>
    </dgm:pt>
    <dgm:pt modelId="{CE9277B7-6CAB-4204-B3E7-C7E690588F70}" type="parTrans" cxnId="{7702EAE4-585B-475C-A0E8-3CEAAC5EEFE5}">
      <dgm:prSet/>
      <dgm:spPr/>
      <dgm:t>
        <a:bodyPr/>
        <a:lstStyle/>
        <a:p>
          <a:endParaRPr lang="en-US"/>
        </a:p>
      </dgm:t>
    </dgm:pt>
    <dgm:pt modelId="{2D0C6D4C-0108-4842-A509-638E2B180182}" type="sibTrans" cxnId="{7702EAE4-585B-475C-A0E8-3CEAAC5EEFE5}">
      <dgm:prSet/>
      <dgm:spPr/>
      <dgm:t>
        <a:bodyPr/>
        <a:lstStyle/>
        <a:p>
          <a:endParaRPr lang="en-US"/>
        </a:p>
      </dgm:t>
    </dgm:pt>
    <dgm:pt modelId="{108EEB58-71FC-4EBD-AB12-62271574D323}">
      <dgm:prSet/>
      <dgm:spPr/>
      <dgm:t>
        <a:bodyPr/>
        <a:lstStyle/>
        <a:p>
          <a:r>
            <a:rPr lang="en-US" dirty="0"/>
            <a:t>Analysis</a:t>
          </a:r>
        </a:p>
      </dgm:t>
    </dgm:pt>
    <dgm:pt modelId="{66F18C62-6503-4281-A8F6-CDD80A4F8374}" type="parTrans" cxnId="{E72DC3B9-32DF-4AB2-A184-8214E0FF1DCC}">
      <dgm:prSet/>
      <dgm:spPr/>
      <dgm:t>
        <a:bodyPr/>
        <a:lstStyle/>
        <a:p>
          <a:endParaRPr lang="en-US"/>
        </a:p>
      </dgm:t>
    </dgm:pt>
    <dgm:pt modelId="{FC743B1C-3CE8-4799-9256-8F69C52806A7}" type="sibTrans" cxnId="{E72DC3B9-32DF-4AB2-A184-8214E0FF1DCC}">
      <dgm:prSet/>
      <dgm:spPr/>
      <dgm:t>
        <a:bodyPr/>
        <a:lstStyle/>
        <a:p>
          <a:endParaRPr lang="en-US"/>
        </a:p>
      </dgm:t>
    </dgm:pt>
    <dgm:pt modelId="{A9F727F9-2D50-4264-ADA7-6123388FBDCA}">
      <dgm:prSet/>
      <dgm:spPr/>
      <dgm:t>
        <a:bodyPr/>
        <a:lstStyle/>
        <a:p>
          <a:r>
            <a:rPr lang="en-US"/>
            <a:t>Corrective Action</a:t>
          </a:r>
        </a:p>
      </dgm:t>
    </dgm:pt>
    <dgm:pt modelId="{9DB14488-C064-4B3C-A6E3-16ADAE12FFEA}" type="parTrans" cxnId="{AE2D5CBD-6642-4BDC-AABE-5D3BC3DB1240}">
      <dgm:prSet/>
      <dgm:spPr/>
      <dgm:t>
        <a:bodyPr/>
        <a:lstStyle/>
        <a:p>
          <a:endParaRPr lang="en-US"/>
        </a:p>
      </dgm:t>
    </dgm:pt>
    <dgm:pt modelId="{6CFB6F86-103E-4773-901A-29A974787775}" type="sibTrans" cxnId="{AE2D5CBD-6642-4BDC-AABE-5D3BC3DB1240}">
      <dgm:prSet/>
      <dgm:spPr/>
      <dgm:t>
        <a:bodyPr/>
        <a:lstStyle/>
        <a:p>
          <a:endParaRPr lang="en-US"/>
        </a:p>
      </dgm:t>
    </dgm:pt>
    <dgm:pt modelId="{ED1D74FB-1605-4F52-98D7-87BB4B501FCA}">
      <dgm:prSet/>
      <dgm:spPr/>
      <dgm:t>
        <a:bodyPr/>
        <a:lstStyle/>
        <a:p>
          <a:r>
            <a:rPr lang="en-US"/>
            <a:t>Follow-up</a:t>
          </a:r>
        </a:p>
      </dgm:t>
    </dgm:pt>
    <dgm:pt modelId="{4A0117AA-73D4-4D52-A59C-3E502F06DB06}" type="parTrans" cxnId="{0D4B94A3-B182-4814-A056-F63F63D37EF9}">
      <dgm:prSet/>
      <dgm:spPr/>
      <dgm:t>
        <a:bodyPr/>
        <a:lstStyle/>
        <a:p>
          <a:endParaRPr lang="en-US"/>
        </a:p>
      </dgm:t>
    </dgm:pt>
    <dgm:pt modelId="{CEB1F0F9-D0D9-4AAE-9744-E3EB13DD1508}" type="sibTrans" cxnId="{0D4B94A3-B182-4814-A056-F63F63D37EF9}">
      <dgm:prSet/>
      <dgm:spPr/>
      <dgm:t>
        <a:bodyPr/>
        <a:lstStyle/>
        <a:p>
          <a:endParaRPr lang="en-US"/>
        </a:p>
      </dgm:t>
    </dgm:pt>
    <dgm:pt modelId="{D05EA2A6-E1B8-9146-AFFB-9E6FDABA660C}" type="pres">
      <dgm:prSet presAssocID="{7DD4D7B7-989B-4AD2-85C8-F1ACFE25BB41}" presName="Name0" presStyleCnt="0">
        <dgm:presLayoutVars>
          <dgm:dir/>
          <dgm:resizeHandles val="exact"/>
        </dgm:presLayoutVars>
      </dgm:prSet>
      <dgm:spPr/>
    </dgm:pt>
    <dgm:pt modelId="{25439D4A-DF1F-8044-A5D3-B4766A96D900}" type="pres">
      <dgm:prSet presAssocID="{CF75830F-EA30-40E6-8CD9-ADF31B44F26C}" presName="node" presStyleLbl="node1" presStyleIdx="0" presStyleCnt="6">
        <dgm:presLayoutVars>
          <dgm:bulletEnabled val="1"/>
        </dgm:presLayoutVars>
      </dgm:prSet>
      <dgm:spPr/>
    </dgm:pt>
    <dgm:pt modelId="{7ED2D563-1A08-1F4D-BD27-FFE3F3E192B9}" type="pres">
      <dgm:prSet presAssocID="{E3689E64-E797-4C40-B908-83A3EFB9D6B2}" presName="sibTrans" presStyleLbl="sibTrans1D1" presStyleIdx="0" presStyleCnt="5"/>
      <dgm:spPr/>
    </dgm:pt>
    <dgm:pt modelId="{62465E3B-9C26-9D44-9B9C-9D5CA1C47698}" type="pres">
      <dgm:prSet presAssocID="{E3689E64-E797-4C40-B908-83A3EFB9D6B2}" presName="connectorText" presStyleLbl="sibTrans1D1" presStyleIdx="0" presStyleCnt="5"/>
      <dgm:spPr/>
    </dgm:pt>
    <dgm:pt modelId="{4692F3EB-C7C6-F14D-A269-38B79D6AAB2C}" type="pres">
      <dgm:prSet presAssocID="{AE0A4032-9D76-4F84-B025-622288057897}" presName="node" presStyleLbl="node1" presStyleIdx="1" presStyleCnt="6">
        <dgm:presLayoutVars>
          <dgm:bulletEnabled val="1"/>
        </dgm:presLayoutVars>
      </dgm:prSet>
      <dgm:spPr/>
    </dgm:pt>
    <dgm:pt modelId="{4B426FAF-04CE-BF41-8681-599F00A526B6}" type="pres">
      <dgm:prSet presAssocID="{9F3C7785-C752-4EAD-9FA6-2090D3243E17}" presName="sibTrans" presStyleLbl="sibTrans1D1" presStyleIdx="1" presStyleCnt="5"/>
      <dgm:spPr/>
    </dgm:pt>
    <dgm:pt modelId="{74BB7A60-C72A-124E-A287-C5E8A8F643EB}" type="pres">
      <dgm:prSet presAssocID="{9F3C7785-C752-4EAD-9FA6-2090D3243E17}" presName="connectorText" presStyleLbl="sibTrans1D1" presStyleIdx="1" presStyleCnt="5"/>
      <dgm:spPr/>
    </dgm:pt>
    <dgm:pt modelId="{44AB63E4-6486-8B42-B8F9-72CB0E713D4A}" type="pres">
      <dgm:prSet presAssocID="{FBDCBBD0-96B2-4F5C-993F-0817BBAB7BB4}" presName="node" presStyleLbl="node1" presStyleIdx="2" presStyleCnt="6">
        <dgm:presLayoutVars>
          <dgm:bulletEnabled val="1"/>
        </dgm:presLayoutVars>
      </dgm:prSet>
      <dgm:spPr/>
    </dgm:pt>
    <dgm:pt modelId="{6A7F4314-49E6-1547-AC20-F3DD1C7C94C9}" type="pres">
      <dgm:prSet presAssocID="{2D0C6D4C-0108-4842-A509-638E2B180182}" presName="sibTrans" presStyleLbl="sibTrans1D1" presStyleIdx="2" presStyleCnt="5"/>
      <dgm:spPr/>
    </dgm:pt>
    <dgm:pt modelId="{B7E3C4AB-BC77-B94A-BAB8-8D3F7216A895}" type="pres">
      <dgm:prSet presAssocID="{2D0C6D4C-0108-4842-A509-638E2B180182}" presName="connectorText" presStyleLbl="sibTrans1D1" presStyleIdx="2" presStyleCnt="5"/>
      <dgm:spPr/>
    </dgm:pt>
    <dgm:pt modelId="{45F9AAD6-EA6E-2D4B-868A-8175D1B42523}" type="pres">
      <dgm:prSet presAssocID="{108EEB58-71FC-4EBD-AB12-62271574D323}" presName="node" presStyleLbl="node1" presStyleIdx="3" presStyleCnt="6">
        <dgm:presLayoutVars>
          <dgm:bulletEnabled val="1"/>
        </dgm:presLayoutVars>
      </dgm:prSet>
      <dgm:spPr/>
    </dgm:pt>
    <dgm:pt modelId="{F1E0D61D-438A-8549-BB10-03665175739C}" type="pres">
      <dgm:prSet presAssocID="{FC743B1C-3CE8-4799-9256-8F69C52806A7}" presName="sibTrans" presStyleLbl="sibTrans1D1" presStyleIdx="3" presStyleCnt="5"/>
      <dgm:spPr/>
    </dgm:pt>
    <dgm:pt modelId="{12FDA611-A571-4E41-8705-26FA990DA8F6}" type="pres">
      <dgm:prSet presAssocID="{FC743B1C-3CE8-4799-9256-8F69C52806A7}" presName="connectorText" presStyleLbl="sibTrans1D1" presStyleIdx="3" presStyleCnt="5"/>
      <dgm:spPr/>
    </dgm:pt>
    <dgm:pt modelId="{493899DF-BE9D-DB4A-8093-8BD5C90D0787}" type="pres">
      <dgm:prSet presAssocID="{A9F727F9-2D50-4264-ADA7-6123388FBDCA}" presName="node" presStyleLbl="node1" presStyleIdx="4" presStyleCnt="6">
        <dgm:presLayoutVars>
          <dgm:bulletEnabled val="1"/>
        </dgm:presLayoutVars>
      </dgm:prSet>
      <dgm:spPr/>
    </dgm:pt>
    <dgm:pt modelId="{F26EC085-2D16-5B42-9BF1-535CDAC2B32C}" type="pres">
      <dgm:prSet presAssocID="{6CFB6F86-103E-4773-901A-29A974787775}" presName="sibTrans" presStyleLbl="sibTrans1D1" presStyleIdx="4" presStyleCnt="5"/>
      <dgm:spPr/>
    </dgm:pt>
    <dgm:pt modelId="{B0257B36-B9F6-6148-97E8-5B329A7ED7BB}" type="pres">
      <dgm:prSet presAssocID="{6CFB6F86-103E-4773-901A-29A974787775}" presName="connectorText" presStyleLbl="sibTrans1D1" presStyleIdx="4" presStyleCnt="5"/>
      <dgm:spPr/>
    </dgm:pt>
    <dgm:pt modelId="{9D85A155-96DF-974A-9260-160870234D9E}" type="pres">
      <dgm:prSet presAssocID="{ED1D74FB-1605-4F52-98D7-87BB4B501FCA}" presName="node" presStyleLbl="node1" presStyleIdx="5" presStyleCnt="6">
        <dgm:presLayoutVars>
          <dgm:bulletEnabled val="1"/>
        </dgm:presLayoutVars>
      </dgm:prSet>
      <dgm:spPr/>
    </dgm:pt>
  </dgm:ptLst>
  <dgm:cxnLst>
    <dgm:cxn modelId="{ECBC0402-63B7-3A4E-AE43-57F67ABBFEE0}" type="presOf" srcId="{9F3C7785-C752-4EAD-9FA6-2090D3243E17}" destId="{4B426FAF-04CE-BF41-8681-599F00A526B6}" srcOrd="0" destOrd="0" presId="urn:microsoft.com/office/officeart/2016/7/layout/RepeatingBendingProcessNew"/>
    <dgm:cxn modelId="{B0A67906-FA68-E44B-9368-D6382C8C0EC2}" type="presOf" srcId="{6CFB6F86-103E-4773-901A-29A974787775}" destId="{F26EC085-2D16-5B42-9BF1-535CDAC2B32C}" srcOrd="0" destOrd="0" presId="urn:microsoft.com/office/officeart/2016/7/layout/RepeatingBendingProcessNew"/>
    <dgm:cxn modelId="{D0FDBC07-7B59-7349-AD16-D96EF68AA3DD}" type="presOf" srcId="{FC743B1C-3CE8-4799-9256-8F69C52806A7}" destId="{12FDA611-A571-4E41-8705-26FA990DA8F6}" srcOrd="1" destOrd="0" presId="urn:microsoft.com/office/officeart/2016/7/layout/RepeatingBendingProcessNew"/>
    <dgm:cxn modelId="{3935FB12-FE48-1342-8834-432F6BDC2F2F}" type="presOf" srcId="{FBDCBBD0-96B2-4F5C-993F-0817BBAB7BB4}" destId="{44AB63E4-6486-8B42-B8F9-72CB0E713D4A}" srcOrd="0" destOrd="0" presId="urn:microsoft.com/office/officeart/2016/7/layout/RepeatingBendingProcessNew"/>
    <dgm:cxn modelId="{058CFE1E-B628-D342-A7C1-F393D44D07B1}" type="presOf" srcId="{ED1D74FB-1605-4F52-98D7-87BB4B501FCA}" destId="{9D85A155-96DF-974A-9260-160870234D9E}" srcOrd="0" destOrd="0" presId="urn:microsoft.com/office/officeart/2016/7/layout/RepeatingBendingProcessNew"/>
    <dgm:cxn modelId="{E3459426-09AB-F04B-9B22-1E177F58FB07}" type="presOf" srcId="{2D0C6D4C-0108-4842-A509-638E2B180182}" destId="{6A7F4314-49E6-1547-AC20-F3DD1C7C94C9}" srcOrd="0" destOrd="0" presId="urn:microsoft.com/office/officeart/2016/7/layout/RepeatingBendingProcessNew"/>
    <dgm:cxn modelId="{BD54F149-3AF9-924B-8FC4-4EB6607B1E27}" type="presOf" srcId="{9F3C7785-C752-4EAD-9FA6-2090D3243E17}" destId="{74BB7A60-C72A-124E-A287-C5E8A8F643EB}" srcOrd="1" destOrd="0" presId="urn:microsoft.com/office/officeart/2016/7/layout/RepeatingBendingProcessNew"/>
    <dgm:cxn modelId="{080F6F6B-953C-2247-9D04-5AB6727B0B1E}" type="presOf" srcId="{A9F727F9-2D50-4264-ADA7-6123388FBDCA}" destId="{493899DF-BE9D-DB4A-8093-8BD5C90D0787}" srcOrd="0" destOrd="0" presId="urn:microsoft.com/office/officeart/2016/7/layout/RepeatingBendingProcessNew"/>
    <dgm:cxn modelId="{9EB37F4B-1754-B64F-93BA-F661133D21E9}" type="presOf" srcId="{FC743B1C-3CE8-4799-9256-8F69C52806A7}" destId="{F1E0D61D-438A-8549-BB10-03665175739C}" srcOrd="0" destOrd="0" presId="urn:microsoft.com/office/officeart/2016/7/layout/RepeatingBendingProcessNew"/>
    <dgm:cxn modelId="{7EBB2071-7306-664A-8AF9-674E18A246C7}" type="presOf" srcId="{6CFB6F86-103E-4773-901A-29A974787775}" destId="{B0257B36-B9F6-6148-97E8-5B329A7ED7BB}" srcOrd="1" destOrd="0" presId="urn:microsoft.com/office/officeart/2016/7/layout/RepeatingBendingProcessNew"/>
    <dgm:cxn modelId="{4086AA79-2D83-4145-8801-10278C0393A9}" srcId="{7DD4D7B7-989B-4AD2-85C8-F1ACFE25BB41}" destId="{CF75830F-EA30-40E6-8CD9-ADF31B44F26C}" srcOrd="0" destOrd="0" parTransId="{A1A8C43A-F4D3-4E2A-81EA-0993923E0B86}" sibTransId="{E3689E64-E797-4C40-B908-83A3EFB9D6B2}"/>
    <dgm:cxn modelId="{C90DE099-4FD1-4987-BAB6-60815717CB6F}" srcId="{7DD4D7B7-989B-4AD2-85C8-F1ACFE25BB41}" destId="{AE0A4032-9D76-4F84-B025-622288057897}" srcOrd="1" destOrd="0" parTransId="{5AF2B734-FD01-4697-9D00-A81112BC11E8}" sibTransId="{9F3C7785-C752-4EAD-9FA6-2090D3243E17}"/>
    <dgm:cxn modelId="{0D4B94A3-B182-4814-A056-F63F63D37EF9}" srcId="{7DD4D7B7-989B-4AD2-85C8-F1ACFE25BB41}" destId="{ED1D74FB-1605-4F52-98D7-87BB4B501FCA}" srcOrd="5" destOrd="0" parTransId="{4A0117AA-73D4-4D52-A59C-3E502F06DB06}" sibTransId="{CEB1F0F9-D0D9-4AAE-9744-E3EB13DD1508}"/>
    <dgm:cxn modelId="{8DD039B8-0E47-CC4F-B343-295F4C9D5708}" type="presOf" srcId="{E3689E64-E797-4C40-B908-83A3EFB9D6B2}" destId="{62465E3B-9C26-9D44-9B9C-9D5CA1C47698}" srcOrd="1" destOrd="0" presId="urn:microsoft.com/office/officeart/2016/7/layout/RepeatingBendingProcessNew"/>
    <dgm:cxn modelId="{E72DC3B9-32DF-4AB2-A184-8214E0FF1DCC}" srcId="{7DD4D7B7-989B-4AD2-85C8-F1ACFE25BB41}" destId="{108EEB58-71FC-4EBD-AB12-62271574D323}" srcOrd="3" destOrd="0" parTransId="{66F18C62-6503-4281-A8F6-CDD80A4F8374}" sibTransId="{FC743B1C-3CE8-4799-9256-8F69C52806A7}"/>
    <dgm:cxn modelId="{AE2D5CBD-6642-4BDC-AABE-5D3BC3DB1240}" srcId="{7DD4D7B7-989B-4AD2-85C8-F1ACFE25BB41}" destId="{A9F727F9-2D50-4264-ADA7-6123388FBDCA}" srcOrd="4" destOrd="0" parTransId="{9DB14488-C064-4B3C-A6E3-16ADAE12FFEA}" sibTransId="{6CFB6F86-103E-4773-901A-29A974787775}"/>
    <dgm:cxn modelId="{287973E1-349F-9247-B424-BAA6D881DDBE}" type="presOf" srcId="{CF75830F-EA30-40E6-8CD9-ADF31B44F26C}" destId="{25439D4A-DF1F-8044-A5D3-B4766A96D900}" srcOrd="0" destOrd="0" presId="urn:microsoft.com/office/officeart/2016/7/layout/RepeatingBendingProcessNew"/>
    <dgm:cxn modelId="{27E58CE3-BF88-B04B-A70D-5A3D2502D651}" type="presOf" srcId="{108EEB58-71FC-4EBD-AB12-62271574D323}" destId="{45F9AAD6-EA6E-2D4B-868A-8175D1B42523}" srcOrd="0" destOrd="0" presId="urn:microsoft.com/office/officeart/2016/7/layout/RepeatingBendingProcessNew"/>
    <dgm:cxn modelId="{7702EAE4-585B-475C-A0E8-3CEAAC5EEFE5}" srcId="{7DD4D7B7-989B-4AD2-85C8-F1ACFE25BB41}" destId="{FBDCBBD0-96B2-4F5C-993F-0817BBAB7BB4}" srcOrd="2" destOrd="0" parTransId="{CE9277B7-6CAB-4204-B3E7-C7E690588F70}" sibTransId="{2D0C6D4C-0108-4842-A509-638E2B180182}"/>
    <dgm:cxn modelId="{CB87C2E7-3F28-7141-9900-B95A1609B992}" type="presOf" srcId="{7DD4D7B7-989B-4AD2-85C8-F1ACFE25BB41}" destId="{D05EA2A6-E1B8-9146-AFFB-9E6FDABA660C}" srcOrd="0" destOrd="0" presId="urn:microsoft.com/office/officeart/2016/7/layout/RepeatingBendingProcessNew"/>
    <dgm:cxn modelId="{C964B2F6-03F6-AE42-AC16-741E6FA3EC1B}" type="presOf" srcId="{E3689E64-E797-4C40-B908-83A3EFB9D6B2}" destId="{7ED2D563-1A08-1F4D-BD27-FFE3F3E192B9}" srcOrd="0" destOrd="0" presId="urn:microsoft.com/office/officeart/2016/7/layout/RepeatingBendingProcessNew"/>
    <dgm:cxn modelId="{1A3055F7-F9F5-184D-A5CA-06C51A2E2DE0}" type="presOf" srcId="{2D0C6D4C-0108-4842-A509-638E2B180182}" destId="{B7E3C4AB-BC77-B94A-BAB8-8D3F7216A895}" srcOrd="1" destOrd="0" presId="urn:microsoft.com/office/officeart/2016/7/layout/RepeatingBendingProcessNew"/>
    <dgm:cxn modelId="{E09851FE-97D9-0848-92F7-45B2D9BD5C29}" type="presOf" srcId="{AE0A4032-9D76-4F84-B025-622288057897}" destId="{4692F3EB-C7C6-F14D-A269-38B79D6AAB2C}" srcOrd="0" destOrd="0" presId="urn:microsoft.com/office/officeart/2016/7/layout/RepeatingBendingProcessNew"/>
    <dgm:cxn modelId="{4F7E2A72-F07D-0940-971F-F730A8D3453A}" type="presParOf" srcId="{D05EA2A6-E1B8-9146-AFFB-9E6FDABA660C}" destId="{25439D4A-DF1F-8044-A5D3-B4766A96D900}" srcOrd="0" destOrd="0" presId="urn:microsoft.com/office/officeart/2016/7/layout/RepeatingBendingProcessNew"/>
    <dgm:cxn modelId="{F531E28E-6A63-744E-A3E4-7602256C8D42}" type="presParOf" srcId="{D05EA2A6-E1B8-9146-AFFB-9E6FDABA660C}" destId="{7ED2D563-1A08-1F4D-BD27-FFE3F3E192B9}" srcOrd="1" destOrd="0" presId="urn:microsoft.com/office/officeart/2016/7/layout/RepeatingBendingProcessNew"/>
    <dgm:cxn modelId="{C2DAB1A0-8087-D546-BC75-1DE1CF839776}" type="presParOf" srcId="{7ED2D563-1A08-1F4D-BD27-FFE3F3E192B9}" destId="{62465E3B-9C26-9D44-9B9C-9D5CA1C47698}" srcOrd="0" destOrd="0" presId="urn:microsoft.com/office/officeart/2016/7/layout/RepeatingBendingProcessNew"/>
    <dgm:cxn modelId="{02E805C1-6036-C248-815E-45BC622B416E}" type="presParOf" srcId="{D05EA2A6-E1B8-9146-AFFB-9E6FDABA660C}" destId="{4692F3EB-C7C6-F14D-A269-38B79D6AAB2C}" srcOrd="2" destOrd="0" presId="urn:microsoft.com/office/officeart/2016/7/layout/RepeatingBendingProcessNew"/>
    <dgm:cxn modelId="{92E3A793-204E-C342-959C-6B68CE5EDBEB}" type="presParOf" srcId="{D05EA2A6-E1B8-9146-AFFB-9E6FDABA660C}" destId="{4B426FAF-04CE-BF41-8681-599F00A526B6}" srcOrd="3" destOrd="0" presId="urn:microsoft.com/office/officeart/2016/7/layout/RepeatingBendingProcessNew"/>
    <dgm:cxn modelId="{BC3D5373-4A94-CE4D-8CBA-1AAF421CB303}" type="presParOf" srcId="{4B426FAF-04CE-BF41-8681-599F00A526B6}" destId="{74BB7A60-C72A-124E-A287-C5E8A8F643EB}" srcOrd="0" destOrd="0" presId="urn:microsoft.com/office/officeart/2016/7/layout/RepeatingBendingProcessNew"/>
    <dgm:cxn modelId="{DE761C1A-5CB8-BB48-930A-4A5994D18D83}" type="presParOf" srcId="{D05EA2A6-E1B8-9146-AFFB-9E6FDABA660C}" destId="{44AB63E4-6486-8B42-B8F9-72CB0E713D4A}" srcOrd="4" destOrd="0" presId="urn:microsoft.com/office/officeart/2016/7/layout/RepeatingBendingProcessNew"/>
    <dgm:cxn modelId="{F4698066-B254-EE41-9A35-7E624FAACA6A}" type="presParOf" srcId="{D05EA2A6-E1B8-9146-AFFB-9E6FDABA660C}" destId="{6A7F4314-49E6-1547-AC20-F3DD1C7C94C9}" srcOrd="5" destOrd="0" presId="urn:microsoft.com/office/officeart/2016/7/layout/RepeatingBendingProcessNew"/>
    <dgm:cxn modelId="{1E79BA76-8D7E-7646-B779-E70A3425E8CF}" type="presParOf" srcId="{6A7F4314-49E6-1547-AC20-F3DD1C7C94C9}" destId="{B7E3C4AB-BC77-B94A-BAB8-8D3F7216A895}" srcOrd="0" destOrd="0" presId="urn:microsoft.com/office/officeart/2016/7/layout/RepeatingBendingProcessNew"/>
    <dgm:cxn modelId="{0B9D8CEC-93F2-F54D-8041-AE7A94778CE9}" type="presParOf" srcId="{D05EA2A6-E1B8-9146-AFFB-9E6FDABA660C}" destId="{45F9AAD6-EA6E-2D4B-868A-8175D1B42523}" srcOrd="6" destOrd="0" presId="urn:microsoft.com/office/officeart/2016/7/layout/RepeatingBendingProcessNew"/>
    <dgm:cxn modelId="{759695A1-2994-9149-9EE5-32B19D0C04BD}" type="presParOf" srcId="{D05EA2A6-E1B8-9146-AFFB-9E6FDABA660C}" destId="{F1E0D61D-438A-8549-BB10-03665175739C}" srcOrd="7" destOrd="0" presId="urn:microsoft.com/office/officeart/2016/7/layout/RepeatingBendingProcessNew"/>
    <dgm:cxn modelId="{392798CD-2DE5-6043-84DE-C162646315C6}" type="presParOf" srcId="{F1E0D61D-438A-8549-BB10-03665175739C}" destId="{12FDA611-A571-4E41-8705-26FA990DA8F6}" srcOrd="0" destOrd="0" presId="urn:microsoft.com/office/officeart/2016/7/layout/RepeatingBendingProcessNew"/>
    <dgm:cxn modelId="{E01B5119-8449-5143-A4C7-5A733703C642}" type="presParOf" srcId="{D05EA2A6-E1B8-9146-AFFB-9E6FDABA660C}" destId="{493899DF-BE9D-DB4A-8093-8BD5C90D0787}" srcOrd="8" destOrd="0" presId="urn:microsoft.com/office/officeart/2016/7/layout/RepeatingBendingProcessNew"/>
    <dgm:cxn modelId="{B8D2292B-BA52-1048-A7F2-9015B2C444A0}" type="presParOf" srcId="{D05EA2A6-E1B8-9146-AFFB-9E6FDABA660C}" destId="{F26EC085-2D16-5B42-9BF1-535CDAC2B32C}" srcOrd="9" destOrd="0" presId="urn:microsoft.com/office/officeart/2016/7/layout/RepeatingBendingProcessNew"/>
    <dgm:cxn modelId="{5B5B38B5-518E-444A-8571-E57F24481557}" type="presParOf" srcId="{F26EC085-2D16-5B42-9BF1-535CDAC2B32C}" destId="{B0257B36-B9F6-6148-97E8-5B329A7ED7BB}" srcOrd="0" destOrd="0" presId="urn:microsoft.com/office/officeart/2016/7/layout/RepeatingBendingProcessNew"/>
    <dgm:cxn modelId="{DE2A3DF6-1F3F-854D-A5CB-70CB8FB167A2}" type="presParOf" srcId="{D05EA2A6-E1B8-9146-AFFB-9E6FDABA660C}" destId="{9D85A155-96DF-974A-9260-160870234D9E}"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F8730FB-45D9-4055-A1E4-1054E54C2DF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FAB62736-E087-492F-8881-BC3B60EF9905}">
      <dgm:prSet/>
      <dgm:spPr/>
      <dgm:t>
        <a:bodyPr/>
        <a:lstStyle/>
        <a:p>
          <a:r>
            <a:rPr lang="en-US" b="0" i="0" baseline="0"/>
            <a:t>Who was injured?</a:t>
          </a:r>
          <a:endParaRPr lang="en-US"/>
        </a:p>
      </dgm:t>
    </dgm:pt>
    <dgm:pt modelId="{9955870E-612D-4AE1-AF9A-63BC71265E08}" type="parTrans" cxnId="{0D286AC9-A999-4A6D-AFE3-FA5869AF2DB1}">
      <dgm:prSet/>
      <dgm:spPr/>
      <dgm:t>
        <a:bodyPr/>
        <a:lstStyle/>
        <a:p>
          <a:endParaRPr lang="en-US"/>
        </a:p>
      </dgm:t>
    </dgm:pt>
    <dgm:pt modelId="{7E17C969-F8EB-445F-A59A-0040894F4C69}" type="sibTrans" cxnId="{0D286AC9-A999-4A6D-AFE3-FA5869AF2DB1}">
      <dgm:prSet/>
      <dgm:spPr/>
      <dgm:t>
        <a:bodyPr/>
        <a:lstStyle/>
        <a:p>
          <a:endParaRPr lang="en-US"/>
        </a:p>
      </dgm:t>
    </dgm:pt>
    <dgm:pt modelId="{01DDE13E-70A9-4E06-AF4C-38051D155665}">
      <dgm:prSet/>
      <dgm:spPr/>
      <dgm:t>
        <a:bodyPr/>
        <a:lstStyle/>
        <a:p>
          <a:r>
            <a:rPr lang="en-US" b="0" i="0" baseline="0"/>
            <a:t>Who saw the incident?</a:t>
          </a:r>
          <a:endParaRPr lang="en-US"/>
        </a:p>
      </dgm:t>
    </dgm:pt>
    <dgm:pt modelId="{78E16683-1E8C-489E-B739-1BD744C09735}" type="parTrans" cxnId="{5EBC7514-CD7F-4B9D-A5C8-7CA805056201}">
      <dgm:prSet/>
      <dgm:spPr/>
      <dgm:t>
        <a:bodyPr/>
        <a:lstStyle/>
        <a:p>
          <a:endParaRPr lang="en-US"/>
        </a:p>
      </dgm:t>
    </dgm:pt>
    <dgm:pt modelId="{A9B7EB9D-237F-4A6B-8D19-D099DD632170}" type="sibTrans" cxnId="{5EBC7514-CD7F-4B9D-A5C8-7CA805056201}">
      <dgm:prSet/>
      <dgm:spPr/>
      <dgm:t>
        <a:bodyPr/>
        <a:lstStyle/>
        <a:p>
          <a:endParaRPr lang="en-US"/>
        </a:p>
      </dgm:t>
    </dgm:pt>
    <dgm:pt modelId="{358DB174-89B1-4A88-A4AC-3438D814154D}">
      <dgm:prSet/>
      <dgm:spPr/>
      <dgm:t>
        <a:bodyPr/>
        <a:lstStyle/>
        <a:p>
          <a:r>
            <a:rPr lang="en-US" b="0" i="0" baseline="0" dirty="0"/>
            <a:t>Who was working with the employee?</a:t>
          </a:r>
          <a:endParaRPr lang="en-US" dirty="0"/>
        </a:p>
      </dgm:t>
    </dgm:pt>
    <dgm:pt modelId="{CC836883-078B-4FBC-8583-B9A6F30E7223}" type="parTrans" cxnId="{61D3906F-E63D-4E05-BD2C-51D914685A3D}">
      <dgm:prSet/>
      <dgm:spPr/>
      <dgm:t>
        <a:bodyPr/>
        <a:lstStyle/>
        <a:p>
          <a:endParaRPr lang="en-US"/>
        </a:p>
      </dgm:t>
    </dgm:pt>
    <dgm:pt modelId="{10093CC5-DF71-4A27-ACB5-00DE9B669BC9}" type="sibTrans" cxnId="{61D3906F-E63D-4E05-BD2C-51D914685A3D}">
      <dgm:prSet/>
      <dgm:spPr/>
      <dgm:t>
        <a:bodyPr/>
        <a:lstStyle/>
        <a:p>
          <a:endParaRPr lang="en-US"/>
        </a:p>
      </dgm:t>
    </dgm:pt>
    <dgm:pt modelId="{03812461-51D1-4901-AE91-87A184E60B7D}">
      <dgm:prSet/>
      <dgm:spPr/>
      <dgm:t>
        <a:bodyPr/>
        <a:lstStyle/>
        <a:p>
          <a:r>
            <a:rPr lang="en-US" b="0" i="0" baseline="0"/>
            <a:t>Who had instructed/assigned the employee?</a:t>
          </a:r>
          <a:endParaRPr lang="en-US"/>
        </a:p>
      </dgm:t>
    </dgm:pt>
    <dgm:pt modelId="{13552EE4-5A32-4207-A423-9D04CB690A72}" type="parTrans" cxnId="{FED6E8C6-C4CC-4CD5-AEAC-E65261808D6B}">
      <dgm:prSet/>
      <dgm:spPr/>
      <dgm:t>
        <a:bodyPr/>
        <a:lstStyle/>
        <a:p>
          <a:endParaRPr lang="en-US"/>
        </a:p>
      </dgm:t>
    </dgm:pt>
    <dgm:pt modelId="{BA86F92F-0908-43DB-8F3B-BD34A2A12A1C}" type="sibTrans" cxnId="{FED6E8C6-C4CC-4CD5-AEAC-E65261808D6B}">
      <dgm:prSet/>
      <dgm:spPr/>
      <dgm:t>
        <a:bodyPr/>
        <a:lstStyle/>
        <a:p>
          <a:endParaRPr lang="en-US"/>
        </a:p>
      </dgm:t>
    </dgm:pt>
    <dgm:pt modelId="{4981EE76-DFB5-4F0F-80A3-BB41091531CC}">
      <dgm:prSet/>
      <dgm:spPr/>
      <dgm:t>
        <a:bodyPr/>
        <a:lstStyle/>
        <a:p>
          <a:r>
            <a:rPr lang="en-US" b="0" i="0" baseline="0"/>
            <a:t>Who else was involved?</a:t>
          </a:r>
          <a:endParaRPr lang="en-US"/>
        </a:p>
      </dgm:t>
    </dgm:pt>
    <dgm:pt modelId="{C304422A-BFAC-4D7F-9534-B51ED5C9639F}" type="parTrans" cxnId="{1588A373-9905-464C-990A-927EE56F8ED4}">
      <dgm:prSet/>
      <dgm:spPr/>
      <dgm:t>
        <a:bodyPr/>
        <a:lstStyle/>
        <a:p>
          <a:endParaRPr lang="en-US"/>
        </a:p>
      </dgm:t>
    </dgm:pt>
    <dgm:pt modelId="{AEA3E53D-EE1F-415A-99F2-251D287EA6D6}" type="sibTrans" cxnId="{1588A373-9905-464C-990A-927EE56F8ED4}">
      <dgm:prSet/>
      <dgm:spPr/>
      <dgm:t>
        <a:bodyPr/>
        <a:lstStyle/>
        <a:p>
          <a:endParaRPr lang="en-US"/>
        </a:p>
      </dgm:t>
    </dgm:pt>
    <dgm:pt modelId="{0261492E-C29C-4513-A80D-499A71AC7568}">
      <dgm:prSet/>
      <dgm:spPr/>
      <dgm:t>
        <a:bodyPr/>
        <a:lstStyle/>
        <a:p>
          <a:r>
            <a:rPr lang="en-US" b="0" i="0" baseline="0"/>
            <a:t>Who else can help prevent recurrence?</a:t>
          </a:r>
          <a:endParaRPr lang="en-US"/>
        </a:p>
      </dgm:t>
    </dgm:pt>
    <dgm:pt modelId="{94CC58E0-220E-4D03-A4DA-86E57CD25E58}" type="parTrans" cxnId="{F93D6018-7FB9-4A6A-A0BF-42924B048497}">
      <dgm:prSet/>
      <dgm:spPr/>
      <dgm:t>
        <a:bodyPr/>
        <a:lstStyle/>
        <a:p>
          <a:endParaRPr lang="en-US"/>
        </a:p>
      </dgm:t>
    </dgm:pt>
    <dgm:pt modelId="{E8F20778-79B4-4750-BFA5-3D6919CFFA2C}" type="sibTrans" cxnId="{F93D6018-7FB9-4A6A-A0BF-42924B048497}">
      <dgm:prSet/>
      <dgm:spPr/>
      <dgm:t>
        <a:bodyPr/>
        <a:lstStyle/>
        <a:p>
          <a:endParaRPr lang="en-US"/>
        </a:p>
      </dgm:t>
    </dgm:pt>
    <dgm:pt modelId="{F951147D-831A-0F4F-A051-2C0766227538}" type="pres">
      <dgm:prSet presAssocID="{6F8730FB-45D9-4055-A1E4-1054E54C2DF2}" presName="diagram" presStyleCnt="0">
        <dgm:presLayoutVars>
          <dgm:dir/>
          <dgm:resizeHandles val="exact"/>
        </dgm:presLayoutVars>
      </dgm:prSet>
      <dgm:spPr/>
    </dgm:pt>
    <dgm:pt modelId="{1FCB1783-CCC9-9C44-B58B-3F8792D4B558}" type="pres">
      <dgm:prSet presAssocID="{FAB62736-E087-492F-8881-BC3B60EF9905}" presName="node" presStyleLbl="node1" presStyleIdx="0" presStyleCnt="6">
        <dgm:presLayoutVars>
          <dgm:bulletEnabled val="1"/>
        </dgm:presLayoutVars>
      </dgm:prSet>
      <dgm:spPr/>
    </dgm:pt>
    <dgm:pt modelId="{A0D791A4-6E89-1144-AA69-7461268F1EC0}" type="pres">
      <dgm:prSet presAssocID="{7E17C969-F8EB-445F-A59A-0040894F4C69}" presName="sibTrans" presStyleCnt="0"/>
      <dgm:spPr/>
    </dgm:pt>
    <dgm:pt modelId="{3D5B5433-D6F8-6E4A-917A-78F133B1D54A}" type="pres">
      <dgm:prSet presAssocID="{01DDE13E-70A9-4E06-AF4C-38051D155665}" presName="node" presStyleLbl="node1" presStyleIdx="1" presStyleCnt="6">
        <dgm:presLayoutVars>
          <dgm:bulletEnabled val="1"/>
        </dgm:presLayoutVars>
      </dgm:prSet>
      <dgm:spPr/>
    </dgm:pt>
    <dgm:pt modelId="{3989EBDA-BE9A-6F44-B310-58281FB3564A}" type="pres">
      <dgm:prSet presAssocID="{A9B7EB9D-237F-4A6B-8D19-D099DD632170}" presName="sibTrans" presStyleCnt="0"/>
      <dgm:spPr/>
    </dgm:pt>
    <dgm:pt modelId="{BAC85BCE-808B-A84B-840D-CA9A98D0159D}" type="pres">
      <dgm:prSet presAssocID="{358DB174-89B1-4A88-A4AC-3438D814154D}" presName="node" presStyleLbl="node1" presStyleIdx="2" presStyleCnt="6">
        <dgm:presLayoutVars>
          <dgm:bulletEnabled val="1"/>
        </dgm:presLayoutVars>
      </dgm:prSet>
      <dgm:spPr/>
    </dgm:pt>
    <dgm:pt modelId="{D5B0ECDE-267B-E746-BFAE-2FBA2ED456C4}" type="pres">
      <dgm:prSet presAssocID="{10093CC5-DF71-4A27-ACB5-00DE9B669BC9}" presName="sibTrans" presStyleCnt="0"/>
      <dgm:spPr/>
    </dgm:pt>
    <dgm:pt modelId="{AC3AB475-65E5-9945-8F2C-A17B5EA03EFD}" type="pres">
      <dgm:prSet presAssocID="{03812461-51D1-4901-AE91-87A184E60B7D}" presName="node" presStyleLbl="node1" presStyleIdx="3" presStyleCnt="6">
        <dgm:presLayoutVars>
          <dgm:bulletEnabled val="1"/>
        </dgm:presLayoutVars>
      </dgm:prSet>
      <dgm:spPr/>
    </dgm:pt>
    <dgm:pt modelId="{E269A51E-AEB3-8C41-9EC4-B1FD8967F91E}" type="pres">
      <dgm:prSet presAssocID="{BA86F92F-0908-43DB-8F3B-BD34A2A12A1C}" presName="sibTrans" presStyleCnt="0"/>
      <dgm:spPr/>
    </dgm:pt>
    <dgm:pt modelId="{5EDAED4A-A17C-AE43-A1E9-C842D608FB40}" type="pres">
      <dgm:prSet presAssocID="{4981EE76-DFB5-4F0F-80A3-BB41091531CC}" presName="node" presStyleLbl="node1" presStyleIdx="4" presStyleCnt="6">
        <dgm:presLayoutVars>
          <dgm:bulletEnabled val="1"/>
        </dgm:presLayoutVars>
      </dgm:prSet>
      <dgm:spPr/>
    </dgm:pt>
    <dgm:pt modelId="{FAB59AB9-9565-AC4B-8C60-889B4C7B1EFF}" type="pres">
      <dgm:prSet presAssocID="{AEA3E53D-EE1F-415A-99F2-251D287EA6D6}" presName="sibTrans" presStyleCnt="0"/>
      <dgm:spPr/>
    </dgm:pt>
    <dgm:pt modelId="{0DD4BF0D-8697-CA43-ADA5-D8C4BFB722BB}" type="pres">
      <dgm:prSet presAssocID="{0261492E-C29C-4513-A80D-499A71AC7568}" presName="node" presStyleLbl="node1" presStyleIdx="5" presStyleCnt="6">
        <dgm:presLayoutVars>
          <dgm:bulletEnabled val="1"/>
        </dgm:presLayoutVars>
      </dgm:prSet>
      <dgm:spPr/>
    </dgm:pt>
  </dgm:ptLst>
  <dgm:cxnLst>
    <dgm:cxn modelId="{5EBC7514-CD7F-4B9D-A5C8-7CA805056201}" srcId="{6F8730FB-45D9-4055-A1E4-1054E54C2DF2}" destId="{01DDE13E-70A9-4E06-AF4C-38051D155665}" srcOrd="1" destOrd="0" parTransId="{78E16683-1E8C-489E-B739-1BD744C09735}" sibTransId="{A9B7EB9D-237F-4A6B-8D19-D099DD632170}"/>
    <dgm:cxn modelId="{F93D6018-7FB9-4A6A-A0BF-42924B048497}" srcId="{6F8730FB-45D9-4055-A1E4-1054E54C2DF2}" destId="{0261492E-C29C-4513-A80D-499A71AC7568}" srcOrd="5" destOrd="0" parTransId="{94CC58E0-220E-4D03-A4DA-86E57CD25E58}" sibTransId="{E8F20778-79B4-4750-BFA5-3D6919CFFA2C}"/>
    <dgm:cxn modelId="{65470442-1595-F34C-90D6-B9CE38D72B10}" type="presOf" srcId="{6F8730FB-45D9-4055-A1E4-1054E54C2DF2}" destId="{F951147D-831A-0F4F-A051-2C0766227538}" srcOrd="0" destOrd="0" presId="urn:microsoft.com/office/officeart/2005/8/layout/default"/>
    <dgm:cxn modelId="{70F09964-DC39-3141-82AF-014D7B1F8361}" type="presOf" srcId="{358DB174-89B1-4A88-A4AC-3438D814154D}" destId="{BAC85BCE-808B-A84B-840D-CA9A98D0159D}" srcOrd="0" destOrd="0" presId="urn:microsoft.com/office/officeart/2005/8/layout/default"/>
    <dgm:cxn modelId="{61D3906F-E63D-4E05-BD2C-51D914685A3D}" srcId="{6F8730FB-45D9-4055-A1E4-1054E54C2DF2}" destId="{358DB174-89B1-4A88-A4AC-3438D814154D}" srcOrd="2" destOrd="0" parTransId="{CC836883-078B-4FBC-8583-B9A6F30E7223}" sibTransId="{10093CC5-DF71-4A27-ACB5-00DE9B669BC9}"/>
    <dgm:cxn modelId="{1588A373-9905-464C-990A-927EE56F8ED4}" srcId="{6F8730FB-45D9-4055-A1E4-1054E54C2DF2}" destId="{4981EE76-DFB5-4F0F-80A3-BB41091531CC}" srcOrd="4" destOrd="0" parTransId="{C304422A-BFAC-4D7F-9534-B51ED5C9639F}" sibTransId="{AEA3E53D-EE1F-415A-99F2-251D287EA6D6}"/>
    <dgm:cxn modelId="{18821955-68EB-524F-837F-49DCDCE4D22D}" type="presOf" srcId="{03812461-51D1-4901-AE91-87A184E60B7D}" destId="{AC3AB475-65E5-9945-8F2C-A17B5EA03EFD}" srcOrd="0" destOrd="0" presId="urn:microsoft.com/office/officeart/2005/8/layout/default"/>
    <dgm:cxn modelId="{E62A2C55-9FFF-634D-A007-38847A7B9E20}" type="presOf" srcId="{4981EE76-DFB5-4F0F-80A3-BB41091531CC}" destId="{5EDAED4A-A17C-AE43-A1E9-C842D608FB40}" srcOrd="0" destOrd="0" presId="urn:microsoft.com/office/officeart/2005/8/layout/default"/>
    <dgm:cxn modelId="{F919A0A2-4258-9547-ABD6-76EB6EBE1CB1}" type="presOf" srcId="{0261492E-C29C-4513-A80D-499A71AC7568}" destId="{0DD4BF0D-8697-CA43-ADA5-D8C4BFB722BB}" srcOrd="0" destOrd="0" presId="urn:microsoft.com/office/officeart/2005/8/layout/default"/>
    <dgm:cxn modelId="{853BBFC3-CF42-E848-8715-A0A5FA0995A1}" type="presOf" srcId="{FAB62736-E087-492F-8881-BC3B60EF9905}" destId="{1FCB1783-CCC9-9C44-B58B-3F8792D4B558}" srcOrd="0" destOrd="0" presId="urn:microsoft.com/office/officeart/2005/8/layout/default"/>
    <dgm:cxn modelId="{FED6E8C6-C4CC-4CD5-AEAC-E65261808D6B}" srcId="{6F8730FB-45D9-4055-A1E4-1054E54C2DF2}" destId="{03812461-51D1-4901-AE91-87A184E60B7D}" srcOrd="3" destOrd="0" parTransId="{13552EE4-5A32-4207-A423-9D04CB690A72}" sibTransId="{BA86F92F-0908-43DB-8F3B-BD34A2A12A1C}"/>
    <dgm:cxn modelId="{41983AC8-3B93-C04E-97CE-717A1D4FF4C2}" type="presOf" srcId="{01DDE13E-70A9-4E06-AF4C-38051D155665}" destId="{3D5B5433-D6F8-6E4A-917A-78F133B1D54A}" srcOrd="0" destOrd="0" presId="urn:microsoft.com/office/officeart/2005/8/layout/default"/>
    <dgm:cxn modelId="{0D286AC9-A999-4A6D-AFE3-FA5869AF2DB1}" srcId="{6F8730FB-45D9-4055-A1E4-1054E54C2DF2}" destId="{FAB62736-E087-492F-8881-BC3B60EF9905}" srcOrd="0" destOrd="0" parTransId="{9955870E-612D-4AE1-AF9A-63BC71265E08}" sibTransId="{7E17C969-F8EB-445F-A59A-0040894F4C69}"/>
    <dgm:cxn modelId="{D6B7AE4A-393B-C149-B100-955D189D2845}" type="presParOf" srcId="{F951147D-831A-0F4F-A051-2C0766227538}" destId="{1FCB1783-CCC9-9C44-B58B-3F8792D4B558}" srcOrd="0" destOrd="0" presId="urn:microsoft.com/office/officeart/2005/8/layout/default"/>
    <dgm:cxn modelId="{1D904853-92EE-6C46-992A-9B9C073F7EE1}" type="presParOf" srcId="{F951147D-831A-0F4F-A051-2C0766227538}" destId="{A0D791A4-6E89-1144-AA69-7461268F1EC0}" srcOrd="1" destOrd="0" presId="urn:microsoft.com/office/officeart/2005/8/layout/default"/>
    <dgm:cxn modelId="{04B3DD62-DC64-2040-87EE-45E907CED5D1}" type="presParOf" srcId="{F951147D-831A-0F4F-A051-2C0766227538}" destId="{3D5B5433-D6F8-6E4A-917A-78F133B1D54A}" srcOrd="2" destOrd="0" presId="urn:microsoft.com/office/officeart/2005/8/layout/default"/>
    <dgm:cxn modelId="{22563610-0225-654E-A2D3-35EE2E146A21}" type="presParOf" srcId="{F951147D-831A-0F4F-A051-2C0766227538}" destId="{3989EBDA-BE9A-6F44-B310-58281FB3564A}" srcOrd="3" destOrd="0" presId="urn:microsoft.com/office/officeart/2005/8/layout/default"/>
    <dgm:cxn modelId="{82B13610-130E-FC44-AA57-36C03F3A68EB}" type="presParOf" srcId="{F951147D-831A-0F4F-A051-2C0766227538}" destId="{BAC85BCE-808B-A84B-840D-CA9A98D0159D}" srcOrd="4" destOrd="0" presId="urn:microsoft.com/office/officeart/2005/8/layout/default"/>
    <dgm:cxn modelId="{B5EA48CA-8BE9-894F-9EF3-2A03C2B8F5D6}" type="presParOf" srcId="{F951147D-831A-0F4F-A051-2C0766227538}" destId="{D5B0ECDE-267B-E746-BFAE-2FBA2ED456C4}" srcOrd="5" destOrd="0" presId="urn:microsoft.com/office/officeart/2005/8/layout/default"/>
    <dgm:cxn modelId="{C4317ABD-7FDB-F046-92EE-B9E76757DDDA}" type="presParOf" srcId="{F951147D-831A-0F4F-A051-2C0766227538}" destId="{AC3AB475-65E5-9945-8F2C-A17B5EA03EFD}" srcOrd="6" destOrd="0" presId="urn:microsoft.com/office/officeart/2005/8/layout/default"/>
    <dgm:cxn modelId="{59CBFD7B-C87C-C444-8FF9-3F53BB3132B0}" type="presParOf" srcId="{F951147D-831A-0F4F-A051-2C0766227538}" destId="{E269A51E-AEB3-8C41-9EC4-B1FD8967F91E}" srcOrd="7" destOrd="0" presId="urn:microsoft.com/office/officeart/2005/8/layout/default"/>
    <dgm:cxn modelId="{DC513C69-1AED-2946-AF60-FBFC576AA22B}" type="presParOf" srcId="{F951147D-831A-0F4F-A051-2C0766227538}" destId="{5EDAED4A-A17C-AE43-A1E9-C842D608FB40}" srcOrd="8" destOrd="0" presId="urn:microsoft.com/office/officeart/2005/8/layout/default"/>
    <dgm:cxn modelId="{141A6F91-ACE2-8846-827C-74ACA7C36D2D}" type="presParOf" srcId="{F951147D-831A-0F4F-A051-2C0766227538}" destId="{FAB59AB9-9565-AC4B-8C60-889B4C7B1EFF}" srcOrd="9" destOrd="0" presId="urn:microsoft.com/office/officeart/2005/8/layout/default"/>
    <dgm:cxn modelId="{29F4288A-7C58-B144-ADE4-E30D148D95FF}" type="presParOf" srcId="{F951147D-831A-0F4F-A051-2C0766227538}" destId="{0DD4BF0D-8697-CA43-ADA5-D8C4BFB722B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215A037-7528-4C0A-84FC-07F342A5E052}" type="doc">
      <dgm:prSet loTypeId="urn:microsoft.com/office/officeart/2005/8/layout/process4" loCatId="list" qsTypeId="urn:microsoft.com/office/officeart/2005/8/quickstyle/3d3" qsCatId="3D" csTypeId="urn:microsoft.com/office/officeart/2005/8/colors/colorful3" csCatId="colorful" phldr="1"/>
      <dgm:spPr/>
      <dgm:t>
        <a:bodyPr/>
        <a:lstStyle/>
        <a:p>
          <a:endParaRPr lang="en-US"/>
        </a:p>
      </dgm:t>
    </dgm:pt>
    <dgm:pt modelId="{5CB672BB-BDBB-4CB4-A06B-8857AF881427}">
      <dgm:prSet custT="1"/>
      <dgm:spPr/>
      <dgm:t>
        <a:bodyPr/>
        <a:lstStyle/>
        <a:p>
          <a:r>
            <a:rPr lang="en-US" sz="2000" b="1" dirty="0"/>
            <a:t>Step 1 – Event Description</a:t>
          </a:r>
        </a:p>
      </dgm:t>
    </dgm:pt>
    <dgm:pt modelId="{CED71770-2743-404D-BE04-511BE88FD466}" type="parTrans" cxnId="{8C79F2BE-0067-4941-B9CE-DB581BBFB0FD}">
      <dgm:prSet/>
      <dgm:spPr/>
      <dgm:t>
        <a:bodyPr/>
        <a:lstStyle/>
        <a:p>
          <a:endParaRPr lang="en-US"/>
        </a:p>
      </dgm:t>
    </dgm:pt>
    <dgm:pt modelId="{0D45669B-7C94-4A49-A309-49AC52BE8D00}" type="sibTrans" cxnId="{8C79F2BE-0067-4941-B9CE-DB581BBFB0FD}">
      <dgm:prSet/>
      <dgm:spPr/>
      <dgm:t>
        <a:bodyPr/>
        <a:lstStyle/>
        <a:p>
          <a:endParaRPr lang="en-US"/>
        </a:p>
      </dgm:t>
    </dgm:pt>
    <dgm:pt modelId="{6875F550-1329-432A-8729-BD9B49C42D4A}">
      <dgm:prSet/>
      <dgm:spPr/>
      <dgm:t>
        <a:bodyPr/>
        <a:lstStyle/>
        <a:p>
          <a:r>
            <a:rPr lang="en-US" dirty="0"/>
            <a:t>In this section list factually exactly, what happened.  Items leading up to the accident, during the accident and post accident.</a:t>
          </a:r>
        </a:p>
      </dgm:t>
    </dgm:pt>
    <dgm:pt modelId="{36309A7C-F611-4CEB-9475-0211FF772E4E}" type="parTrans" cxnId="{EAE13823-B878-449C-88FC-7C7EC584B92C}">
      <dgm:prSet/>
      <dgm:spPr/>
      <dgm:t>
        <a:bodyPr/>
        <a:lstStyle/>
        <a:p>
          <a:endParaRPr lang="en-US"/>
        </a:p>
      </dgm:t>
    </dgm:pt>
    <dgm:pt modelId="{B9DCC4BA-D9A3-401A-A4CF-3CF2D042DC5B}" type="sibTrans" cxnId="{EAE13823-B878-449C-88FC-7C7EC584B92C}">
      <dgm:prSet/>
      <dgm:spPr/>
      <dgm:t>
        <a:bodyPr/>
        <a:lstStyle/>
        <a:p>
          <a:endParaRPr lang="en-US"/>
        </a:p>
      </dgm:t>
    </dgm:pt>
    <dgm:pt modelId="{929ABBA7-BC5B-4EBF-AE70-6106F4089915}">
      <dgm:prSet custT="1"/>
      <dgm:spPr/>
      <dgm:t>
        <a:bodyPr/>
        <a:lstStyle/>
        <a:p>
          <a:r>
            <a:rPr lang="en-US" sz="2000" b="1" dirty="0"/>
            <a:t>Step 2 – List the Investigation Team</a:t>
          </a:r>
        </a:p>
      </dgm:t>
    </dgm:pt>
    <dgm:pt modelId="{A1AB8A57-56AA-4079-B4EF-A55D63EF6FF5}" type="parTrans" cxnId="{05BB04E7-BA23-4AEF-A8E9-1F0C35FFC7AA}">
      <dgm:prSet/>
      <dgm:spPr/>
      <dgm:t>
        <a:bodyPr/>
        <a:lstStyle/>
        <a:p>
          <a:endParaRPr lang="en-US"/>
        </a:p>
      </dgm:t>
    </dgm:pt>
    <dgm:pt modelId="{CE20A353-8039-416C-871E-EAEBE20AF9E9}" type="sibTrans" cxnId="{05BB04E7-BA23-4AEF-A8E9-1F0C35FFC7AA}">
      <dgm:prSet/>
      <dgm:spPr/>
      <dgm:t>
        <a:bodyPr/>
        <a:lstStyle/>
        <a:p>
          <a:endParaRPr lang="en-US"/>
        </a:p>
      </dgm:t>
    </dgm:pt>
    <dgm:pt modelId="{324D5465-A46C-4BEC-8334-676E40141A42}">
      <dgm:prSet/>
      <dgm:spPr/>
      <dgm:t>
        <a:bodyPr/>
        <a:lstStyle/>
        <a:p>
          <a:r>
            <a:rPr lang="en-US" dirty="0"/>
            <a:t>List who is doing this RCA, their titles and what company they work for.</a:t>
          </a:r>
        </a:p>
      </dgm:t>
    </dgm:pt>
    <dgm:pt modelId="{A367EDA1-5085-4064-BAE4-C11E430C427A}" type="parTrans" cxnId="{424F7CB6-ABA3-429D-BF5A-A246E9F5C191}">
      <dgm:prSet/>
      <dgm:spPr/>
      <dgm:t>
        <a:bodyPr/>
        <a:lstStyle/>
        <a:p>
          <a:endParaRPr lang="en-US"/>
        </a:p>
      </dgm:t>
    </dgm:pt>
    <dgm:pt modelId="{9A039306-B0FA-4C8C-A7E4-72BC773DA95E}" type="sibTrans" cxnId="{424F7CB6-ABA3-429D-BF5A-A246E9F5C191}">
      <dgm:prSet/>
      <dgm:spPr/>
      <dgm:t>
        <a:bodyPr/>
        <a:lstStyle/>
        <a:p>
          <a:endParaRPr lang="en-US"/>
        </a:p>
      </dgm:t>
    </dgm:pt>
    <dgm:pt modelId="{2417D6DB-2A5C-47AB-92D1-75C2DEED636E}">
      <dgm:prSet custT="1"/>
      <dgm:spPr/>
      <dgm:t>
        <a:bodyPr/>
        <a:lstStyle/>
        <a:p>
          <a:r>
            <a:rPr lang="en-US" sz="2000" b="1" dirty="0"/>
            <a:t>Step 3 – Investigation</a:t>
          </a:r>
        </a:p>
      </dgm:t>
    </dgm:pt>
    <dgm:pt modelId="{0383DCA5-DC25-42EE-8BF9-9DF8D896DE83}" type="parTrans" cxnId="{B7BDF480-725C-435C-9BAF-010C8859FE8E}">
      <dgm:prSet/>
      <dgm:spPr/>
      <dgm:t>
        <a:bodyPr/>
        <a:lstStyle/>
        <a:p>
          <a:endParaRPr lang="en-US"/>
        </a:p>
      </dgm:t>
    </dgm:pt>
    <dgm:pt modelId="{FC98381E-7718-4C8D-80DF-2AFC5CE30FCF}" type="sibTrans" cxnId="{B7BDF480-725C-435C-9BAF-010C8859FE8E}">
      <dgm:prSet/>
      <dgm:spPr/>
      <dgm:t>
        <a:bodyPr/>
        <a:lstStyle/>
        <a:p>
          <a:endParaRPr lang="en-US"/>
        </a:p>
      </dgm:t>
    </dgm:pt>
    <dgm:pt modelId="{07298B3C-4F71-47C6-9EA4-7E17F5DE100C}">
      <dgm:prSet/>
      <dgm:spPr/>
      <dgm:t>
        <a:bodyPr/>
        <a:lstStyle/>
        <a:p>
          <a:r>
            <a:rPr lang="en-US" dirty="0"/>
            <a:t>In this section list how the investigation was completed, who did what, what forms were filled out, who was notified, etc.</a:t>
          </a:r>
        </a:p>
      </dgm:t>
    </dgm:pt>
    <dgm:pt modelId="{D996EA11-AA93-41C0-84C7-702F78C6F125}" type="parTrans" cxnId="{B26C0E45-C749-4C00-AAB9-3FCDDDEA4856}">
      <dgm:prSet/>
      <dgm:spPr/>
      <dgm:t>
        <a:bodyPr/>
        <a:lstStyle/>
        <a:p>
          <a:endParaRPr lang="en-US"/>
        </a:p>
      </dgm:t>
    </dgm:pt>
    <dgm:pt modelId="{9A8A5110-ADF8-4011-B2FC-80F08251CB80}" type="sibTrans" cxnId="{B26C0E45-C749-4C00-AAB9-3FCDDDEA4856}">
      <dgm:prSet/>
      <dgm:spPr/>
      <dgm:t>
        <a:bodyPr/>
        <a:lstStyle/>
        <a:p>
          <a:endParaRPr lang="en-US"/>
        </a:p>
      </dgm:t>
    </dgm:pt>
    <dgm:pt modelId="{59698AEB-4EA0-46B1-82E0-FB0C978160BB}" type="pres">
      <dgm:prSet presAssocID="{A215A037-7528-4C0A-84FC-07F342A5E052}" presName="Name0" presStyleCnt="0">
        <dgm:presLayoutVars>
          <dgm:dir/>
          <dgm:animLvl val="lvl"/>
          <dgm:resizeHandles val="exact"/>
        </dgm:presLayoutVars>
      </dgm:prSet>
      <dgm:spPr/>
    </dgm:pt>
    <dgm:pt modelId="{5235B0C3-C79F-4490-8E2F-CD8FCDF9EFB3}" type="pres">
      <dgm:prSet presAssocID="{07298B3C-4F71-47C6-9EA4-7E17F5DE100C}" presName="boxAndChildren" presStyleCnt="0"/>
      <dgm:spPr/>
    </dgm:pt>
    <dgm:pt modelId="{63B6384F-9E99-49D7-8E9D-D07D7674E285}" type="pres">
      <dgm:prSet presAssocID="{07298B3C-4F71-47C6-9EA4-7E17F5DE100C}" presName="parentTextBox" presStyleLbl="node1" presStyleIdx="0" presStyleCnt="6"/>
      <dgm:spPr/>
    </dgm:pt>
    <dgm:pt modelId="{704636FC-4B78-4F57-AE02-3CFCB1FF79A8}" type="pres">
      <dgm:prSet presAssocID="{FC98381E-7718-4C8D-80DF-2AFC5CE30FCF}" presName="sp" presStyleCnt="0"/>
      <dgm:spPr/>
    </dgm:pt>
    <dgm:pt modelId="{3FEF2E9E-E2A3-4251-A86F-E9F469C4950D}" type="pres">
      <dgm:prSet presAssocID="{2417D6DB-2A5C-47AB-92D1-75C2DEED636E}" presName="arrowAndChildren" presStyleCnt="0"/>
      <dgm:spPr/>
    </dgm:pt>
    <dgm:pt modelId="{2A7A9026-A342-4F4A-967E-2F80623EC9EA}" type="pres">
      <dgm:prSet presAssocID="{2417D6DB-2A5C-47AB-92D1-75C2DEED636E}" presName="parentTextArrow" presStyleLbl="node1" presStyleIdx="1" presStyleCnt="6"/>
      <dgm:spPr/>
    </dgm:pt>
    <dgm:pt modelId="{662C457A-06E7-4B91-A51F-F25C01FA7121}" type="pres">
      <dgm:prSet presAssocID="{9A039306-B0FA-4C8C-A7E4-72BC773DA95E}" presName="sp" presStyleCnt="0"/>
      <dgm:spPr/>
    </dgm:pt>
    <dgm:pt modelId="{AD2AE2B8-518D-4702-A297-8BFF6C563F7E}" type="pres">
      <dgm:prSet presAssocID="{324D5465-A46C-4BEC-8334-676E40141A42}" presName="arrowAndChildren" presStyleCnt="0"/>
      <dgm:spPr/>
    </dgm:pt>
    <dgm:pt modelId="{9660E6C9-91BC-4338-93D4-29AB6CBD01E2}" type="pres">
      <dgm:prSet presAssocID="{324D5465-A46C-4BEC-8334-676E40141A42}" presName="parentTextArrow" presStyleLbl="node1" presStyleIdx="2" presStyleCnt="6"/>
      <dgm:spPr/>
    </dgm:pt>
    <dgm:pt modelId="{F15B8135-F5CC-41EC-9A47-98CE32AD9493}" type="pres">
      <dgm:prSet presAssocID="{CE20A353-8039-416C-871E-EAEBE20AF9E9}" presName="sp" presStyleCnt="0"/>
      <dgm:spPr/>
    </dgm:pt>
    <dgm:pt modelId="{1B2A66C4-533D-4405-B0BA-A6CE36F7D726}" type="pres">
      <dgm:prSet presAssocID="{929ABBA7-BC5B-4EBF-AE70-6106F4089915}" presName="arrowAndChildren" presStyleCnt="0"/>
      <dgm:spPr/>
    </dgm:pt>
    <dgm:pt modelId="{3A060118-38B3-4490-8E75-AED9AD281CBF}" type="pres">
      <dgm:prSet presAssocID="{929ABBA7-BC5B-4EBF-AE70-6106F4089915}" presName="parentTextArrow" presStyleLbl="node1" presStyleIdx="3" presStyleCnt="6"/>
      <dgm:spPr/>
    </dgm:pt>
    <dgm:pt modelId="{80A31FF8-4FCE-45AC-AD20-B60814289F85}" type="pres">
      <dgm:prSet presAssocID="{B9DCC4BA-D9A3-401A-A4CF-3CF2D042DC5B}" presName="sp" presStyleCnt="0"/>
      <dgm:spPr/>
    </dgm:pt>
    <dgm:pt modelId="{7D007241-78A8-4096-A4D4-761EDD0CAD7E}" type="pres">
      <dgm:prSet presAssocID="{6875F550-1329-432A-8729-BD9B49C42D4A}" presName="arrowAndChildren" presStyleCnt="0"/>
      <dgm:spPr/>
    </dgm:pt>
    <dgm:pt modelId="{1EBC7E96-3F1B-4327-9CA9-E049CFDB0C19}" type="pres">
      <dgm:prSet presAssocID="{6875F550-1329-432A-8729-BD9B49C42D4A}" presName="parentTextArrow" presStyleLbl="node1" presStyleIdx="4" presStyleCnt="6"/>
      <dgm:spPr/>
    </dgm:pt>
    <dgm:pt modelId="{5D543619-7935-44F0-8E43-2BDB30314B7C}" type="pres">
      <dgm:prSet presAssocID="{0D45669B-7C94-4A49-A309-49AC52BE8D00}" presName="sp" presStyleCnt="0"/>
      <dgm:spPr/>
    </dgm:pt>
    <dgm:pt modelId="{913F258F-F7E2-4554-B699-B6E0D15D4283}" type="pres">
      <dgm:prSet presAssocID="{5CB672BB-BDBB-4CB4-A06B-8857AF881427}" presName="arrowAndChildren" presStyleCnt="0"/>
      <dgm:spPr/>
    </dgm:pt>
    <dgm:pt modelId="{A5F13AE3-5CE8-4E27-AAEA-4E26B1A639E6}" type="pres">
      <dgm:prSet presAssocID="{5CB672BB-BDBB-4CB4-A06B-8857AF881427}" presName="parentTextArrow" presStyleLbl="node1" presStyleIdx="5" presStyleCnt="6"/>
      <dgm:spPr/>
    </dgm:pt>
  </dgm:ptLst>
  <dgm:cxnLst>
    <dgm:cxn modelId="{97535D11-20A5-467B-B064-80A581BD2679}" type="presOf" srcId="{6875F550-1329-432A-8729-BD9B49C42D4A}" destId="{1EBC7E96-3F1B-4327-9CA9-E049CFDB0C19}" srcOrd="0" destOrd="0" presId="urn:microsoft.com/office/officeart/2005/8/layout/process4"/>
    <dgm:cxn modelId="{EAE13823-B878-449C-88FC-7C7EC584B92C}" srcId="{A215A037-7528-4C0A-84FC-07F342A5E052}" destId="{6875F550-1329-432A-8729-BD9B49C42D4A}" srcOrd="1" destOrd="0" parTransId="{36309A7C-F611-4CEB-9475-0211FF772E4E}" sibTransId="{B9DCC4BA-D9A3-401A-A4CF-3CF2D042DC5B}"/>
    <dgm:cxn modelId="{59877840-F02B-4295-9001-B656FABD2217}" type="presOf" srcId="{5CB672BB-BDBB-4CB4-A06B-8857AF881427}" destId="{A5F13AE3-5CE8-4E27-AAEA-4E26B1A639E6}" srcOrd="0" destOrd="0" presId="urn:microsoft.com/office/officeart/2005/8/layout/process4"/>
    <dgm:cxn modelId="{B26C0E45-C749-4C00-AAB9-3FCDDDEA4856}" srcId="{A215A037-7528-4C0A-84FC-07F342A5E052}" destId="{07298B3C-4F71-47C6-9EA4-7E17F5DE100C}" srcOrd="5" destOrd="0" parTransId="{D996EA11-AA93-41C0-84C7-702F78C6F125}" sibTransId="{9A8A5110-ADF8-4011-B2FC-80F08251CB80}"/>
    <dgm:cxn modelId="{52661651-04F7-4DF2-8D86-8BD3003D28F5}" type="presOf" srcId="{A215A037-7528-4C0A-84FC-07F342A5E052}" destId="{59698AEB-4EA0-46B1-82E0-FB0C978160BB}" srcOrd="0" destOrd="0" presId="urn:microsoft.com/office/officeart/2005/8/layout/process4"/>
    <dgm:cxn modelId="{E15F0F7B-D452-49ED-A31F-A39150CD3637}" type="presOf" srcId="{2417D6DB-2A5C-47AB-92D1-75C2DEED636E}" destId="{2A7A9026-A342-4F4A-967E-2F80623EC9EA}" srcOrd="0" destOrd="0" presId="urn:microsoft.com/office/officeart/2005/8/layout/process4"/>
    <dgm:cxn modelId="{B7BDF480-725C-435C-9BAF-010C8859FE8E}" srcId="{A215A037-7528-4C0A-84FC-07F342A5E052}" destId="{2417D6DB-2A5C-47AB-92D1-75C2DEED636E}" srcOrd="4" destOrd="0" parTransId="{0383DCA5-DC25-42EE-8BF9-9DF8D896DE83}" sibTransId="{FC98381E-7718-4C8D-80DF-2AFC5CE30FCF}"/>
    <dgm:cxn modelId="{3CF1DCB3-D226-4C61-91DE-6DF48CA62209}" type="presOf" srcId="{929ABBA7-BC5B-4EBF-AE70-6106F4089915}" destId="{3A060118-38B3-4490-8E75-AED9AD281CBF}" srcOrd="0" destOrd="0" presId="urn:microsoft.com/office/officeart/2005/8/layout/process4"/>
    <dgm:cxn modelId="{424F7CB6-ABA3-429D-BF5A-A246E9F5C191}" srcId="{A215A037-7528-4C0A-84FC-07F342A5E052}" destId="{324D5465-A46C-4BEC-8334-676E40141A42}" srcOrd="3" destOrd="0" parTransId="{A367EDA1-5085-4064-BAE4-C11E430C427A}" sibTransId="{9A039306-B0FA-4C8C-A7E4-72BC773DA95E}"/>
    <dgm:cxn modelId="{8C79F2BE-0067-4941-B9CE-DB581BBFB0FD}" srcId="{A215A037-7528-4C0A-84FC-07F342A5E052}" destId="{5CB672BB-BDBB-4CB4-A06B-8857AF881427}" srcOrd="0" destOrd="0" parTransId="{CED71770-2743-404D-BE04-511BE88FD466}" sibTransId="{0D45669B-7C94-4A49-A309-49AC52BE8D00}"/>
    <dgm:cxn modelId="{F8A329CF-64D2-44D1-A703-9A414C1AE145}" type="presOf" srcId="{07298B3C-4F71-47C6-9EA4-7E17F5DE100C}" destId="{63B6384F-9E99-49D7-8E9D-D07D7674E285}" srcOrd="0" destOrd="0" presId="urn:microsoft.com/office/officeart/2005/8/layout/process4"/>
    <dgm:cxn modelId="{0E606BE4-370F-427C-A7A2-3F6412A516CB}" type="presOf" srcId="{324D5465-A46C-4BEC-8334-676E40141A42}" destId="{9660E6C9-91BC-4338-93D4-29AB6CBD01E2}" srcOrd="0" destOrd="0" presId="urn:microsoft.com/office/officeart/2005/8/layout/process4"/>
    <dgm:cxn modelId="{05BB04E7-BA23-4AEF-A8E9-1F0C35FFC7AA}" srcId="{A215A037-7528-4C0A-84FC-07F342A5E052}" destId="{929ABBA7-BC5B-4EBF-AE70-6106F4089915}" srcOrd="2" destOrd="0" parTransId="{A1AB8A57-56AA-4079-B4EF-A55D63EF6FF5}" sibTransId="{CE20A353-8039-416C-871E-EAEBE20AF9E9}"/>
    <dgm:cxn modelId="{97D00D09-F8B7-4347-BB6D-AF13306FDD88}" type="presParOf" srcId="{59698AEB-4EA0-46B1-82E0-FB0C978160BB}" destId="{5235B0C3-C79F-4490-8E2F-CD8FCDF9EFB3}" srcOrd="0" destOrd="0" presId="urn:microsoft.com/office/officeart/2005/8/layout/process4"/>
    <dgm:cxn modelId="{732D3C80-F8F3-4B49-A50C-A8CC7012AD08}" type="presParOf" srcId="{5235B0C3-C79F-4490-8E2F-CD8FCDF9EFB3}" destId="{63B6384F-9E99-49D7-8E9D-D07D7674E285}" srcOrd="0" destOrd="0" presId="urn:microsoft.com/office/officeart/2005/8/layout/process4"/>
    <dgm:cxn modelId="{942BA430-1F9B-4C49-A6A6-2CAAE1311EB1}" type="presParOf" srcId="{59698AEB-4EA0-46B1-82E0-FB0C978160BB}" destId="{704636FC-4B78-4F57-AE02-3CFCB1FF79A8}" srcOrd="1" destOrd="0" presId="urn:microsoft.com/office/officeart/2005/8/layout/process4"/>
    <dgm:cxn modelId="{0C9BF85F-C57B-4AE3-AF27-FBF818B4E7ED}" type="presParOf" srcId="{59698AEB-4EA0-46B1-82E0-FB0C978160BB}" destId="{3FEF2E9E-E2A3-4251-A86F-E9F469C4950D}" srcOrd="2" destOrd="0" presId="urn:microsoft.com/office/officeart/2005/8/layout/process4"/>
    <dgm:cxn modelId="{C63D429D-AF4E-4A61-A689-5D5A5E02CDB5}" type="presParOf" srcId="{3FEF2E9E-E2A3-4251-A86F-E9F469C4950D}" destId="{2A7A9026-A342-4F4A-967E-2F80623EC9EA}" srcOrd="0" destOrd="0" presId="urn:microsoft.com/office/officeart/2005/8/layout/process4"/>
    <dgm:cxn modelId="{7C416424-BB23-4414-9599-C8BCC3094B37}" type="presParOf" srcId="{59698AEB-4EA0-46B1-82E0-FB0C978160BB}" destId="{662C457A-06E7-4B91-A51F-F25C01FA7121}" srcOrd="3" destOrd="0" presId="urn:microsoft.com/office/officeart/2005/8/layout/process4"/>
    <dgm:cxn modelId="{46FE525B-906B-4F84-BA04-22D7A4664273}" type="presParOf" srcId="{59698AEB-4EA0-46B1-82E0-FB0C978160BB}" destId="{AD2AE2B8-518D-4702-A297-8BFF6C563F7E}" srcOrd="4" destOrd="0" presId="urn:microsoft.com/office/officeart/2005/8/layout/process4"/>
    <dgm:cxn modelId="{62883D10-92B1-4AA3-A748-EC9EC1301304}" type="presParOf" srcId="{AD2AE2B8-518D-4702-A297-8BFF6C563F7E}" destId="{9660E6C9-91BC-4338-93D4-29AB6CBD01E2}" srcOrd="0" destOrd="0" presId="urn:microsoft.com/office/officeart/2005/8/layout/process4"/>
    <dgm:cxn modelId="{9DA4DCB4-8CFF-4F5E-B52B-8FA5FA68FF4A}" type="presParOf" srcId="{59698AEB-4EA0-46B1-82E0-FB0C978160BB}" destId="{F15B8135-F5CC-41EC-9A47-98CE32AD9493}" srcOrd="5" destOrd="0" presId="urn:microsoft.com/office/officeart/2005/8/layout/process4"/>
    <dgm:cxn modelId="{2D474E44-00DC-41A2-9218-C904994D37F6}" type="presParOf" srcId="{59698AEB-4EA0-46B1-82E0-FB0C978160BB}" destId="{1B2A66C4-533D-4405-B0BA-A6CE36F7D726}" srcOrd="6" destOrd="0" presId="urn:microsoft.com/office/officeart/2005/8/layout/process4"/>
    <dgm:cxn modelId="{9009B7F2-2999-4C1D-9805-172A97BA8226}" type="presParOf" srcId="{1B2A66C4-533D-4405-B0BA-A6CE36F7D726}" destId="{3A060118-38B3-4490-8E75-AED9AD281CBF}" srcOrd="0" destOrd="0" presId="urn:microsoft.com/office/officeart/2005/8/layout/process4"/>
    <dgm:cxn modelId="{ABE9C7F7-DD05-4D0A-9ED4-A71ABA450384}" type="presParOf" srcId="{59698AEB-4EA0-46B1-82E0-FB0C978160BB}" destId="{80A31FF8-4FCE-45AC-AD20-B60814289F85}" srcOrd="7" destOrd="0" presId="urn:microsoft.com/office/officeart/2005/8/layout/process4"/>
    <dgm:cxn modelId="{57ACF335-0C2B-4CC2-8BF9-94D23CD4D77A}" type="presParOf" srcId="{59698AEB-4EA0-46B1-82E0-FB0C978160BB}" destId="{7D007241-78A8-4096-A4D4-761EDD0CAD7E}" srcOrd="8" destOrd="0" presId="urn:microsoft.com/office/officeart/2005/8/layout/process4"/>
    <dgm:cxn modelId="{B69B2CA5-9CE8-4DC6-AE50-AABA520D6D09}" type="presParOf" srcId="{7D007241-78A8-4096-A4D4-761EDD0CAD7E}" destId="{1EBC7E96-3F1B-4327-9CA9-E049CFDB0C19}" srcOrd="0" destOrd="0" presId="urn:microsoft.com/office/officeart/2005/8/layout/process4"/>
    <dgm:cxn modelId="{F083ECDE-F3C7-4C7E-BA11-FCE21BF1FC41}" type="presParOf" srcId="{59698AEB-4EA0-46B1-82E0-FB0C978160BB}" destId="{5D543619-7935-44F0-8E43-2BDB30314B7C}" srcOrd="9" destOrd="0" presId="urn:microsoft.com/office/officeart/2005/8/layout/process4"/>
    <dgm:cxn modelId="{2256EF1A-257E-48B4-9A46-873A95280F3B}" type="presParOf" srcId="{59698AEB-4EA0-46B1-82E0-FB0C978160BB}" destId="{913F258F-F7E2-4554-B699-B6E0D15D4283}" srcOrd="10" destOrd="0" presId="urn:microsoft.com/office/officeart/2005/8/layout/process4"/>
    <dgm:cxn modelId="{E8B86E00-0F94-4DF7-87D9-5D69E6509FF7}" type="presParOf" srcId="{913F258F-F7E2-4554-B699-B6E0D15D4283}" destId="{A5F13AE3-5CE8-4E27-AAEA-4E26B1A639E6}"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F76904E-DAFE-4368-BE02-25C28A561D1C}" type="doc">
      <dgm:prSet loTypeId="urn:microsoft.com/office/officeart/2005/8/layout/process4" loCatId="list" qsTypeId="urn:microsoft.com/office/officeart/2005/8/quickstyle/3d3" qsCatId="3D" csTypeId="urn:microsoft.com/office/officeart/2005/8/colors/colorful3" csCatId="colorful" phldr="1"/>
      <dgm:spPr/>
      <dgm:t>
        <a:bodyPr/>
        <a:lstStyle/>
        <a:p>
          <a:endParaRPr lang="en-US"/>
        </a:p>
      </dgm:t>
    </dgm:pt>
    <dgm:pt modelId="{AFDC0540-814F-41D8-A086-DA0E6B134381}">
      <dgm:prSet custT="1"/>
      <dgm:spPr/>
      <dgm:t>
        <a:bodyPr/>
        <a:lstStyle/>
        <a:p>
          <a:r>
            <a:rPr lang="en-US" sz="2000" b="1" dirty="0"/>
            <a:t>Step 4 – Finding and Root Cause</a:t>
          </a:r>
        </a:p>
      </dgm:t>
    </dgm:pt>
    <dgm:pt modelId="{CA7638CB-EFE4-4F22-9606-5FBDC5A656F4}" type="parTrans" cxnId="{6D63BF6B-9F81-4576-BD8B-5F02347D4B32}">
      <dgm:prSet/>
      <dgm:spPr/>
      <dgm:t>
        <a:bodyPr/>
        <a:lstStyle/>
        <a:p>
          <a:endParaRPr lang="en-US"/>
        </a:p>
      </dgm:t>
    </dgm:pt>
    <dgm:pt modelId="{AB843667-72A8-4A10-B878-87A363907D7E}" type="sibTrans" cxnId="{6D63BF6B-9F81-4576-BD8B-5F02347D4B32}">
      <dgm:prSet/>
      <dgm:spPr/>
      <dgm:t>
        <a:bodyPr/>
        <a:lstStyle/>
        <a:p>
          <a:endParaRPr lang="en-US"/>
        </a:p>
      </dgm:t>
    </dgm:pt>
    <dgm:pt modelId="{D8A25825-E2E0-4F71-86B2-80B30CB31057}">
      <dgm:prSet/>
      <dgm:spPr/>
      <dgm:t>
        <a:bodyPr/>
        <a:lstStyle/>
        <a:p>
          <a:r>
            <a:rPr lang="en-US" dirty="0"/>
            <a:t>State what the investigation team had determined as the root causes.  Remember there can be and usually are more than one.</a:t>
          </a:r>
        </a:p>
      </dgm:t>
    </dgm:pt>
    <dgm:pt modelId="{4471CAFD-0EFC-4F7F-98A5-C1BE9EEF963A}" type="parTrans" cxnId="{17D023BD-1221-4601-AA58-F65704A319E3}">
      <dgm:prSet/>
      <dgm:spPr/>
      <dgm:t>
        <a:bodyPr/>
        <a:lstStyle/>
        <a:p>
          <a:endParaRPr lang="en-US"/>
        </a:p>
      </dgm:t>
    </dgm:pt>
    <dgm:pt modelId="{90965860-39DC-4CCC-B91C-5E56B9E06A4F}" type="sibTrans" cxnId="{17D023BD-1221-4601-AA58-F65704A319E3}">
      <dgm:prSet/>
      <dgm:spPr/>
      <dgm:t>
        <a:bodyPr/>
        <a:lstStyle/>
        <a:p>
          <a:endParaRPr lang="en-US"/>
        </a:p>
      </dgm:t>
    </dgm:pt>
    <dgm:pt modelId="{11DBC297-14E9-4201-8299-67956B2CF093}">
      <dgm:prSet custT="1"/>
      <dgm:spPr/>
      <dgm:t>
        <a:bodyPr/>
        <a:lstStyle/>
        <a:p>
          <a:r>
            <a:rPr lang="en-US" sz="2000" b="1" dirty="0"/>
            <a:t>Step 5 – Corrective Actions</a:t>
          </a:r>
        </a:p>
      </dgm:t>
    </dgm:pt>
    <dgm:pt modelId="{3000DB3C-9D69-41B0-8B4A-3DF94028FE05}" type="parTrans" cxnId="{8D258446-328E-42C7-9AE9-C8652236D999}">
      <dgm:prSet/>
      <dgm:spPr/>
      <dgm:t>
        <a:bodyPr/>
        <a:lstStyle/>
        <a:p>
          <a:endParaRPr lang="en-US"/>
        </a:p>
      </dgm:t>
    </dgm:pt>
    <dgm:pt modelId="{39E45EC7-71FB-426E-9470-02442E3A4FD9}" type="sibTrans" cxnId="{8D258446-328E-42C7-9AE9-C8652236D999}">
      <dgm:prSet/>
      <dgm:spPr/>
      <dgm:t>
        <a:bodyPr/>
        <a:lstStyle/>
        <a:p>
          <a:endParaRPr lang="en-US"/>
        </a:p>
      </dgm:t>
    </dgm:pt>
    <dgm:pt modelId="{4EE54A3F-AC58-41B8-8E81-D71825410112}">
      <dgm:prSet/>
      <dgm:spPr/>
      <dgm:t>
        <a:bodyPr/>
        <a:lstStyle/>
        <a:p>
          <a:r>
            <a:rPr lang="en-US" dirty="0"/>
            <a:t>What actions will be implemented to make sure an accident of this type never happens again.  List responsible parties and expected completion date.</a:t>
          </a:r>
        </a:p>
      </dgm:t>
    </dgm:pt>
    <dgm:pt modelId="{BE58ADDA-AA3C-4129-940E-E85517BB849D}" type="parTrans" cxnId="{864DAFB6-DA70-4BBE-A895-A2BFDCCD5678}">
      <dgm:prSet/>
      <dgm:spPr/>
      <dgm:t>
        <a:bodyPr/>
        <a:lstStyle/>
        <a:p>
          <a:endParaRPr lang="en-US"/>
        </a:p>
      </dgm:t>
    </dgm:pt>
    <dgm:pt modelId="{FFA8357D-0F33-4388-987F-97BDA12264F1}" type="sibTrans" cxnId="{864DAFB6-DA70-4BBE-A895-A2BFDCCD5678}">
      <dgm:prSet/>
      <dgm:spPr/>
      <dgm:t>
        <a:bodyPr/>
        <a:lstStyle/>
        <a:p>
          <a:endParaRPr lang="en-US"/>
        </a:p>
      </dgm:t>
    </dgm:pt>
    <dgm:pt modelId="{9004D654-12FD-4315-85AA-4F6FD0D70B85}" type="pres">
      <dgm:prSet presAssocID="{2F76904E-DAFE-4368-BE02-25C28A561D1C}" presName="Name0" presStyleCnt="0">
        <dgm:presLayoutVars>
          <dgm:dir/>
          <dgm:animLvl val="lvl"/>
          <dgm:resizeHandles val="exact"/>
        </dgm:presLayoutVars>
      </dgm:prSet>
      <dgm:spPr/>
    </dgm:pt>
    <dgm:pt modelId="{E3CB0F2E-D0F5-4154-97CB-FAA791C5E70F}" type="pres">
      <dgm:prSet presAssocID="{4EE54A3F-AC58-41B8-8E81-D71825410112}" presName="boxAndChildren" presStyleCnt="0"/>
      <dgm:spPr/>
    </dgm:pt>
    <dgm:pt modelId="{1028E6CC-BD09-440A-A791-147BBF600471}" type="pres">
      <dgm:prSet presAssocID="{4EE54A3F-AC58-41B8-8E81-D71825410112}" presName="parentTextBox" presStyleLbl="node1" presStyleIdx="0" presStyleCnt="4"/>
      <dgm:spPr/>
    </dgm:pt>
    <dgm:pt modelId="{FE2D0AA3-82C7-445A-A200-87FFA2B06E97}" type="pres">
      <dgm:prSet presAssocID="{39E45EC7-71FB-426E-9470-02442E3A4FD9}" presName="sp" presStyleCnt="0"/>
      <dgm:spPr/>
    </dgm:pt>
    <dgm:pt modelId="{AC3F0B27-7BF7-460F-A168-BCC58288E0E2}" type="pres">
      <dgm:prSet presAssocID="{11DBC297-14E9-4201-8299-67956B2CF093}" presName="arrowAndChildren" presStyleCnt="0"/>
      <dgm:spPr/>
    </dgm:pt>
    <dgm:pt modelId="{5D7794D0-355A-461C-8312-BF7CC937E670}" type="pres">
      <dgm:prSet presAssocID="{11DBC297-14E9-4201-8299-67956B2CF093}" presName="parentTextArrow" presStyleLbl="node1" presStyleIdx="1" presStyleCnt="4"/>
      <dgm:spPr/>
    </dgm:pt>
    <dgm:pt modelId="{CC5FC532-0EC7-4331-8BD3-B44FD68223EC}" type="pres">
      <dgm:prSet presAssocID="{90965860-39DC-4CCC-B91C-5E56B9E06A4F}" presName="sp" presStyleCnt="0"/>
      <dgm:spPr/>
    </dgm:pt>
    <dgm:pt modelId="{F8B7BC09-F5F9-4A44-9C82-EA32AE40E36A}" type="pres">
      <dgm:prSet presAssocID="{D8A25825-E2E0-4F71-86B2-80B30CB31057}" presName="arrowAndChildren" presStyleCnt="0"/>
      <dgm:spPr/>
    </dgm:pt>
    <dgm:pt modelId="{054CC2B9-0567-45CD-9EEF-6C172F747652}" type="pres">
      <dgm:prSet presAssocID="{D8A25825-E2E0-4F71-86B2-80B30CB31057}" presName="parentTextArrow" presStyleLbl="node1" presStyleIdx="2" presStyleCnt="4"/>
      <dgm:spPr/>
    </dgm:pt>
    <dgm:pt modelId="{1070AC50-E39A-4D01-B957-26A438DF3739}" type="pres">
      <dgm:prSet presAssocID="{AB843667-72A8-4A10-B878-87A363907D7E}" presName="sp" presStyleCnt="0"/>
      <dgm:spPr/>
    </dgm:pt>
    <dgm:pt modelId="{78C04E21-96A7-4BF3-A8C0-8681BEFF20F2}" type="pres">
      <dgm:prSet presAssocID="{AFDC0540-814F-41D8-A086-DA0E6B134381}" presName="arrowAndChildren" presStyleCnt="0"/>
      <dgm:spPr/>
    </dgm:pt>
    <dgm:pt modelId="{F2FBBB43-E7E8-415D-8DEF-AD0BD4CD97A6}" type="pres">
      <dgm:prSet presAssocID="{AFDC0540-814F-41D8-A086-DA0E6B134381}" presName="parentTextArrow" presStyleLbl="node1" presStyleIdx="3" presStyleCnt="4"/>
      <dgm:spPr/>
    </dgm:pt>
  </dgm:ptLst>
  <dgm:cxnLst>
    <dgm:cxn modelId="{2A389E0C-F219-4567-9FE0-16B12428710E}" type="presOf" srcId="{2F76904E-DAFE-4368-BE02-25C28A561D1C}" destId="{9004D654-12FD-4315-85AA-4F6FD0D70B85}" srcOrd="0" destOrd="0" presId="urn:microsoft.com/office/officeart/2005/8/layout/process4"/>
    <dgm:cxn modelId="{1F150D36-4110-43D0-8EBD-940579B2AE9D}" type="presOf" srcId="{AFDC0540-814F-41D8-A086-DA0E6B134381}" destId="{F2FBBB43-E7E8-415D-8DEF-AD0BD4CD97A6}" srcOrd="0" destOrd="0" presId="urn:microsoft.com/office/officeart/2005/8/layout/process4"/>
    <dgm:cxn modelId="{ECED723C-2AE6-4E92-B798-77E381DF18AE}" type="presOf" srcId="{11DBC297-14E9-4201-8299-67956B2CF093}" destId="{5D7794D0-355A-461C-8312-BF7CC937E670}" srcOrd="0" destOrd="0" presId="urn:microsoft.com/office/officeart/2005/8/layout/process4"/>
    <dgm:cxn modelId="{8D258446-328E-42C7-9AE9-C8652236D999}" srcId="{2F76904E-DAFE-4368-BE02-25C28A561D1C}" destId="{11DBC297-14E9-4201-8299-67956B2CF093}" srcOrd="2" destOrd="0" parTransId="{3000DB3C-9D69-41B0-8B4A-3DF94028FE05}" sibTransId="{39E45EC7-71FB-426E-9470-02442E3A4FD9}"/>
    <dgm:cxn modelId="{6D63BF6B-9F81-4576-BD8B-5F02347D4B32}" srcId="{2F76904E-DAFE-4368-BE02-25C28A561D1C}" destId="{AFDC0540-814F-41D8-A086-DA0E6B134381}" srcOrd="0" destOrd="0" parTransId="{CA7638CB-EFE4-4F22-9606-5FBDC5A656F4}" sibTransId="{AB843667-72A8-4A10-B878-87A363907D7E}"/>
    <dgm:cxn modelId="{864DAFB6-DA70-4BBE-A895-A2BFDCCD5678}" srcId="{2F76904E-DAFE-4368-BE02-25C28A561D1C}" destId="{4EE54A3F-AC58-41B8-8E81-D71825410112}" srcOrd="3" destOrd="0" parTransId="{BE58ADDA-AA3C-4129-940E-E85517BB849D}" sibTransId="{FFA8357D-0F33-4388-987F-97BDA12264F1}"/>
    <dgm:cxn modelId="{17D023BD-1221-4601-AA58-F65704A319E3}" srcId="{2F76904E-DAFE-4368-BE02-25C28A561D1C}" destId="{D8A25825-E2E0-4F71-86B2-80B30CB31057}" srcOrd="1" destOrd="0" parTransId="{4471CAFD-0EFC-4F7F-98A5-C1BE9EEF963A}" sibTransId="{90965860-39DC-4CCC-B91C-5E56B9E06A4F}"/>
    <dgm:cxn modelId="{005002D6-BB30-432A-8AD0-2C070A85210E}" type="presOf" srcId="{4EE54A3F-AC58-41B8-8E81-D71825410112}" destId="{1028E6CC-BD09-440A-A791-147BBF600471}" srcOrd="0" destOrd="0" presId="urn:microsoft.com/office/officeart/2005/8/layout/process4"/>
    <dgm:cxn modelId="{FDF8DFFE-B9B6-4031-8BC2-60F21678E052}" type="presOf" srcId="{D8A25825-E2E0-4F71-86B2-80B30CB31057}" destId="{054CC2B9-0567-45CD-9EEF-6C172F747652}" srcOrd="0" destOrd="0" presId="urn:microsoft.com/office/officeart/2005/8/layout/process4"/>
    <dgm:cxn modelId="{BD097588-9836-476E-A211-49715C8E05A4}" type="presParOf" srcId="{9004D654-12FD-4315-85AA-4F6FD0D70B85}" destId="{E3CB0F2E-D0F5-4154-97CB-FAA791C5E70F}" srcOrd="0" destOrd="0" presId="urn:microsoft.com/office/officeart/2005/8/layout/process4"/>
    <dgm:cxn modelId="{E93B67C5-EF9C-4D7F-BA1A-446BBB585BD7}" type="presParOf" srcId="{E3CB0F2E-D0F5-4154-97CB-FAA791C5E70F}" destId="{1028E6CC-BD09-440A-A791-147BBF600471}" srcOrd="0" destOrd="0" presId="urn:microsoft.com/office/officeart/2005/8/layout/process4"/>
    <dgm:cxn modelId="{E6FF2085-36D7-4A5E-AF33-18C6528E0EF8}" type="presParOf" srcId="{9004D654-12FD-4315-85AA-4F6FD0D70B85}" destId="{FE2D0AA3-82C7-445A-A200-87FFA2B06E97}" srcOrd="1" destOrd="0" presId="urn:microsoft.com/office/officeart/2005/8/layout/process4"/>
    <dgm:cxn modelId="{B6302644-D28C-46A2-9914-AB8DD557428A}" type="presParOf" srcId="{9004D654-12FD-4315-85AA-4F6FD0D70B85}" destId="{AC3F0B27-7BF7-460F-A168-BCC58288E0E2}" srcOrd="2" destOrd="0" presId="urn:microsoft.com/office/officeart/2005/8/layout/process4"/>
    <dgm:cxn modelId="{DDE43711-3E01-48DE-A931-6698589D88EC}" type="presParOf" srcId="{AC3F0B27-7BF7-460F-A168-BCC58288E0E2}" destId="{5D7794D0-355A-461C-8312-BF7CC937E670}" srcOrd="0" destOrd="0" presId="urn:microsoft.com/office/officeart/2005/8/layout/process4"/>
    <dgm:cxn modelId="{CDBB00AB-014A-404F-9C5C-5AD379362684}" type="presParOf" srcId="{9004D654-12FD-4315-85AA-4F6FD0D70B85}" destId="{CC5FC532-0EC7-4331-8BD3-B44FD68223EC}" srcOrd="3" destOrd="0" presId="urn:microsoft.com/office/officeart/2005/8/layout/process4"/>
    <dgm:cxn modelId="{F9D0FB67-32E9-49BE-B9CF-4AA29CBCCD4C}" type="presParOf" srcId="{9004D654-12FD-4315-85AA-4F6FD0D70B85}" destId="{F8B7BC09-F5F9-4A44-9C82-EA32AE40E36A}" srcOrd="4" destOrd="0" presId="urn:microsoft.com/office/officeart/2005/8/layout/process4"/>
    <dgm:cxn modelId="{E6C4E66A-18CE-45C9-92EF-0B294F28DC28}" type="presParOf" srcId="{F8B7BC09-F5F9-4A44-9C82-EA32AE40E36A}" destId="{054CC2B9-0567-45CD-9EEF-6C172F747652}" srcOrd="0" destOrd="0" presId="urn:microsoft.com/office/officeart/2005/8/layout/process4"/>
    <dgm:cxn modelId="{EAD12838-779C-49BE-B69B-637F1565514D}" type="presParOf" srcId="{9004D654-12FD-4315-85AA-4F6FD0D70B85}" destId="{1070AC50-E39A-4D01-B957-26A438DF3739}" srcOrd="5" destOrd="0" presId="urn:microsoft.com/office/officeart/2005/8/layout/process4"/>
    <dgm:cxn modelId="{2C2037AF-014D-4535-9A2D-5CC5E9D346A8}" type="presParOf" srcId="{9004D654-12FD-4315-85AA-4F6FD0D70B85}" destId="{78C04E21-96A7-4BF3-A8C0-8681BEFF20F2}" srcOrd="6" destOrd="0" presId="urn:microsoft.com/office/officeart/2005/8/layout/process4"/>
    <dgm:cxn modelId="{7B66E9E0-2AC6-435D-BF13-41423CF89141}" type="presParOf" srcId="{78C04E21-96A7-4BF3-A8C0-8681BEFF20F2}" destId="{F2FBBB43-E7E8-415D-8DEF-AD0BD4CD97A6}"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BF5744D-00A4-45E9-A203-4C9C8C37771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86602AF-93D7-402D-9A93-D1341A81AE40}">
      <dgm:prSet/>
      <dgm:spPr/>
      <dgm:t>
        <a:bodyPr/>
        <a:lstStyle/>
        <a:p>
          <a:r>
            <a:rPr lang="en-US" b="0" i="0" baseline="0" dirty="0"/>
            <a:t>What could have been done to prevent this injury:</a:t>
          </a:r>
          <a:endParaRPr lang="en-US" dirty="0"/>
        </a:p>
      </dgm:t>
    </dgm:pt>
    <dgm:pt modelId="{2A0F1DD0-944A-4E3A-833B-71F5436B535E}" type="parTrans" cxnId="{C17D33F6-9944-4E8D-A43E-56D8AFBB2E97}">
      <dgm:prSet/>
      <dgm:spPr/>
      <dgm:t>
        <a:bodyPr/>
        <a:lstStyle/>
        <a:p>
          <a:endParaRPr lang="en-US"/>
        </a:p>
      </dgm:t>
    </dgm:pt>
    <dgm:pt modelId="{87A238C3-5A1A-4B58-9231-D46E5CCB162A}" type="sibTrans" cxnId="{C17D33F6-9944-4E8D-A43E-56D8AFBB2E97}">
      <dgm:prSet/>
      <dgm:spPr/>
      <dgm:t>
        <a:bodyPr/>
        <a:lstStyle/>
        <a:p>
          <a:endParaRPr lang="en-US"/>
        </a:p>
      </dgm:t>
    </dgm:pt>
    <dgm:pt modelId="{2D748B73-488E-4916-B8E0-825C3662C823}">
      <dgm:prSet/>
      <dgm:spPr/>
      <dgm:t>
        <a:bodyPr/>
        <a:lstStyle/>
        <a:p>
          <a:pPr>
            <a:buNone/>
          </a:pPr>
          <a:r>
            <a:rPr lang="en-US" b="0" i="0" baseline="0" dirty="0"/>
            <a:t>Phil was told on several occasions that the forklift was not the company’s and to not use the forklift.  He purposefully disobeyed his supervisor’s orders to not use the forklift. Supervisors evaluated the need for an electric pallet jack for the task.  A forklift was not needed. Phil failed to identify that the forklift was in poor condition and was not safe to use.  Additionally, he did not follow the guidance provided to him as part of the company’s Powered Industrial Truck safety program and employee training. </a:t>
          </a:r>
          <a:endParaRPr lang="en-US" dirty="0"/>
        </a:p>
      </dgm:t>
    </dgm:pt>
    <dgm:pt modelId="{F83E6BFE-49D6-44CD-96DC-60A954D8559A}" type="parTrans" cxnId="{4632C1DE-4CC2-444F-A29A-2C45EB8671DE}">
      <dgm:prSet/>
      <dgm:spPr/>
      <dgm:t>
        <a:bodyPr/>
        <a:lstStyle/>
        <a:p>
          <a:endParaRPr lang="en-US"/>
        </a:p>
      </dgm:t>
    </dgm:pt>
    <dgm:pt modelId="{2A0CA428-1A70-4A6E-9358-2744030663BE}" type="sibTrans" cxnId="{4632C1DE-4CC2-444F-A29A-2C45EB8671DE}">
      <dgm:prSet/>
      <dgm:spPr/>
      <dgm:t>
        <a:bodyPr/>
        <a:lstStyle/>
        <a:p>
          <a:endParaRPr lang="en-US"/>
        </a:p>
      </dgm:t>
    </dgm:pt>
    <dgm:pt modelId="{146B26BA-ECE3-4BAB-AF1D-6A3699361B08}" type="pres">
      <dgm:prSet presAssocID="{BBF5744D-00A4-45E9-A203-4C9C8C37771C}" presName="Name0" presStyleCnt="0">
        <dgm:presLayoutVars>
          <dgm:dir/>
          <dgm:animLvl val="lvl"/>
          <dgm:resizeHandles val="exact"/>
        </dgm:presLayoutVars>
      </dgm:prSet>
      <dgm:spPr/>
    </dgm:pt>
    <dgm:pt modelId="{A98A3C65-B24F-46F1-A71A-5262929C33EA}" type="pres">
      <dgm:prSet presAssocID="{486602AF-93D7-402D-9A93-D1341A81AE40}" presName="linNode" presStyleCnt="0"/>
      <dgm:spPr/>
    </dgm:pt>
    <dgm:pt modelId="{1B750A49-C1BD-493C-B7CF-6F7842F703F1}" type="pres">
      <dgm:prSet presAssocID="{486602AF-93D7-402D-9A93-D1341A81AE40}" presName="parentText" presStyleLbl="node1" presStyleIdx="0" presStyleCnt="1">
        <dgm:presLayoutVars>
          <dgm:chMax val="1"/>
          <dgm:bulletEnabled val="1"/>
        </dgm:presLayoutVars>
      </dgm:prSet>
      <dgm:spPr/>
    </dgm:pt>
    <dgm:pt modelId="{90DCAEA5-883A-4766-80D9-03778AF9EA66}" type="pres">
      <dgm:prSet presAssocID="{486602AF-93D7-402D-9A93-D1341A81AE40}" presName="descendantText" presStyleLbl="alignAccFollowNode1" presStyleIdx="0" presStyleCnt="1">
        <dgm:presLayoutVars>
          <dgm:bulletEnabled val="1"/>
        </dgm:presLayoutVars>
      </dgm:prSet>
      <dgm:spPr/>
    </dgm:pt>
  </dgm:ptLst>
  <dgm:cxnLst>
    <dgm:cxn modelId="{D65E7E83-7B8E-40DA-B09B-8A5F2499FB5A}" type="presOf" srcId="{486602AF-93D7-402D-9A93-D1341A81AE40}" destId="{1B750A49-C1BD-493C-B7CF-6F7842F703F1}" srcOrd="0" destOrd="0" presId="urn:microsoft.com/office/officeart/2005/8/layout/vList5"/>
    <dgm:cxn modelId="{88BCEEC6-DD7E-4E2B-909A-8C1D9B2E49F5}" type="presOf" srcId="{BBF5744D-00A4-45E9-A203-4C9C8C37771C}" destId="{146B26BA-ECE3-4BAB-AF1D-6A3699361B08}" srcOrd="0" destOrd="0" presId="urn:microsoft.com/office/officeart/2005/8/layout/vList5"/>
    <dgm:cxn modelId="{4632C1DE-4CC2-444F-A29A-2C45EB8671DE}" srcId="{486602AF-93D7-402D-9A93-D1341A81AE40}" destId="{2D748B73-488E-4916-B8E0-825C3662C823}" srcOrd="0" destOrd="0" parTransId="{F83E6BFE-49D6-44CD-96DC-60A954D8559A}" sibTransId="{2A0CA428-1A70-4A6E-9358-2744030663BE}"/>
    <dgm:cxn modelId="{0AB331E6-CD2D-4B57-861B-563A02D25DA5}" type="presOf" srcId="{2D748B73-488E-4916-B8E0-825C3662C823}" destId="{90DCAEA5-883A-4766-80D9-03778AF9EA66}" srcOrd="0" destOrd="0" presId="urn:microsoft.com/office/officeart/2005/8/layout/vList5"/>
    <dgm:cxn modelId="{C17D33F6-9944-4E8D-A43E-56D8AFBB2E97}" srcId="{BBF5744D-00A4-45E9-A203-4C9C8C37771C}" destId="{486602AF-93D7-402D-9A93-D1341A81AE40}" srcOrd="0" destOrd="0" parTransId="{2A0F1DD0-944A-4E3A-833B-71F5436B535E}" sibTransId="{87A238C3-5A1A-4B58-9231-D46E5CCB162A}"/>
    <dgm:cxn modelId="{8866379A-01BA-4075-BCDA-40C4C07BAAB2}" type="presParOf" srcId="{146B26BA-ECE3-4BAB-AF1D-6A3699361B08}" destId="{A98A3C65-B24F-46F1-A71A-5262929C33EA}" srcOrd="0" destOrd="0" presId="urn:microsoft.com/office/officeart/2005/8/layout/vList5"/>
    <dgm:cxn modelId="{C07F042C-A256-4341-B436-A350DA8D2578}" type="presParOf" srcId="{A98A3C65-B24F-46F1-A71A-5262929C33EA}" destId="{1B750A49-C1BD-493C-B7CF-6F7842F703F1}" srcOrd="0" destOrd="0" presId="urn:microsoft.com/office/officeart/2005/8/layout/vList5"/>
    <dgm:cxn modelId="{D69EC693-12FD-4D7A-AFD1-E5DF94D4B837}" type="presParOf" srcId="{A98A3C65-B24F-46F1-A71A-5262929C33EA}" destId="{90DCAEA5-883A-4766-80D9-03778AF9EA6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BF5744D-00A4-45E9-A203-4C9C8C37771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86602AF-93D7-402D-9A93-D1341A81AE40}">
      <dgm:prSet/>
      <dgm:spPr/>
      <dgm:t>
        <a:bodyPr/>
        <a:lstStyle/>
        <a:p>
          <a:r>
            <a:rPr lang="en-US" b="0" i="0" baseline="0" dirty="0"/>
            <a:t>Were safety programs in place and used? If not, what was wrong:</a:t>
          </a:r>
          <a:endParaRPr lang="en-US" dirty="0"/>
        </a:p>
      </dgm:t>
    </dgm:pt>
    <dgm:pt modelId="{2A0F1DD0-944A-4E3A-833B-71F5436B535E}" type="parTrans" cxnId="{C17D33F6-9944-4E8D-A43E-56D8AFBB2E97}">
      <dgm:prSet/>
      <dgm:spPr/>
      <dgm:t>
        <a:bodyPr/>
        <a:lstStyle/>
        <a:p>
          <a:endParaRPr lang="en-US"/>
        </a:p>
      </dgm:t>
    </dgm:pt>
    <dgm:pt modelId="{87A238C3-5A1A-4B58-9231-D46E5CCB162A}" type="sibTrans" cxnId="{C17D33F6-9944-4E8D-A43E-56D8AFBB2E97}">
      <dgm:prSet/>
      <dgm:spPr/>
      <dgm:t>
        <a:bodyPr/>
        <a:lstStyle/>
        <a:p>
          <a:endParaRPr lang="en-US"/>
        </a:p>
      </dgm:t>
    </dgm:pt>
    <dgm:pt modelId="{2D748B73-488E-4916-B8E0-825C3662C823}">
      <dgm:prSet/>
      <dgm:spPr/>
      <dgm:t>
        <a:bodyPr/>
        <a:lstStyle/>
        <a:p>
          <a:pPr>
            <a:buNone/>
          </a:pPr>
          <a:r>
            <a:rPr lang="en-US" b="0" i="0" baseline="0" dirty="0"/>
            <a:t>The company has a forklift safety and employee training program in place.  This program and its training were not followed by Phil. Prior to using a forklift a safety checklist needs to be completed.  Phil states that he is aware that the company uses a safety checklist but did not complete one at this facility. Phil states that he also had forklift training from his second job which provides training every 6 months.  Phil also states that he has over 30 years of forklift experience. Phil did not comprehend the seriousness of using a defective forklift.</a:t>
          </a:r>
          <a:endParaRPr lang="en-US" dirty="0"/>
        </a:p>
      </dgm:t>
    </dgm:pt>
    <dgm:pt modelId="{F83E6BFE-49D6-44CD-96DC-60A954D8559A}" type="parTrans" cxnId="{4632C1DE-4CC2-444F-A29A-2C45EB8671DE}">
      <dgm:prSet/>
      <dgm:spPr/>
      <dgm:t>
        <a:bodyPr/>
        <a:lstStyle/>
        <a:p>
          <a:endParaRPr lang="en-US"/>
        </a:p>
      </dgm:t>
    </dgm:pt>
    <dgm:pt modelId="{2A0CA428-1A70-4A6E-9358-2744030663BE}" type="sibTrans" cxnId="{4632C1DE-4CC2-444F-A29A-2C45EB8671DE}">
      <dgm:prSet/>
      <dgm:spPr/>
      <dgm:t>
        <a:bodyPr/>
        <a:lstStyle/>
        <a:p>
          <a:endParaRPr lang="en-US"/>
        </a:p>
      </dgm:t>
    </dgm:pt>
    <dgm:pt modelId="{146B26BA-ECE3-4BAB-AF1D-6A3699361B08}" type="pres">
      <dgm:prSet presAssocID="{BBF5744D-00A4-45E9-A203-4C9C8C37771C}" presName="Name0" presStyleCnt="0">
        <dgm:presLayoutVars>
          <dgm:dir/>
          <dgm:animLvl val="lvl"/>
          <dgm:resizeHandles val="exact"/>
        </dgm:presLayoutVars>
      </dgm:prSet>
      <dgm:spPr/>
    </dgm:pt>
    <dgm:pt modelId="{A98A3C65-B24F-46F1-A71A-5262929C33EA}" type="pres">
      <dgm:prSet presAssocID="{486602AF-93D7-402D-9A93-D1341A81AE40}" presName="linNode" presStyleCnt="0"/>
      <dgm:spPr/>
    </dgm:pt>
    <dgm:pt modelId="{1B750A49-C1BD-493C-B7CF-6F7842F703F1}" type="pres">
      <dgm:prSet presAssocID="{486602AF-93D7-402D-9A93-D1341A81AE40}" presName="parentText" presStyleLbl="node1" presStyleIdx="0" presStyleCnt="1">
        <dgm:presLayoutVars>
          <dgm:chMax val="1"/>
          <dgm:bulletEnabled val="1"/>
        </dgm:presLayoutVars>
      </dgm:prSet>
      <dgm:spPr/>
    </dgm:pt>
    <dgm:pt modelId="{90DCAEA5-883A-4766-80D9-03778AF9EA66}" type="pres">
      <dgm:prSet presAssocID="{486602AF-93D7-402D-9A93-D1341A81AE40}" presName="descendantText" presStyleLbl="alignAccFollowNode1" presStyleIdx="0" presStyleCnt="1">
        <dgm:presLayoutVars>
          <dgm:bulletEnabled val="1"/>
        </dgm:presLayoutVars>
      </dgm:prSet>
      <dgm:spPr/>
    </dgm:pt>
  </dgm:ptLst>
  <dgm:cxnLst>
    <dgm:cxn modelId="{D65E7E83-7B8E-40DA-B09B-8A5F2499FB5A}" type="presOf" srcId="{486602AF-93D7-402D-9A93-D1341A81AE40}" destId="{1B750A49-C1BD-493C-B7CF-6F7842F703F1}" srcOrd="0" destOrd="0" presId="urn:microsoft.com/office/officeart/2005/8/layout/vList5"/>
    <dgm:cxn modelId="{88BCEEC6-DD7E-4E2B-909A-8C1D9B2E49F5}" type="presOf" srcId="{BBF5744D-00A4-45E9-A203-4C9C8C37771C}" destId="{146B26BA-ECE3-4BAB-AF1D-6A3699361B08}" srcOrd="0" destOrd="0" presId="urn:microsoft.com/office/officeart/2005/8/layout/vList5"/>
    <dgm:cxn modelId="{4632C1DE-4CC2-444F-A29A-2C45EB8671DE}" srcId="{486602AF-93D7-402D-9A93-D1341A81AE40}" destId="{2D748B73-488E-4916-B8E0-825C3662C823}" srcOrd="0" destOrd="0" parTransId="{F83E6BFE-49D6-44CD-96DC-60A954D8559A}" sibTransId="{2A0CA428-1A70-4A6E-9358-2744030663BE}"/>
    <dgm:cxn modelId="{0AB331E6-CD2D-4B57-861B-563A02D25DA5}" type="presOf" srcId="{2D748B73-488E-4916-B8E0-825C3662C823}" destId="{90DCAEA5-883A-4766-80D9-03778AF9EA66}" srcOrd="0" destOrd="0" presId="urn:microsoft.com/office/officeart/2005/8/layout/vList5"/>
    <dgm:cxn modelId="{C17D33F6-9944-4E8D-A43E-56D8AFBB2E97}" srcId="{BBF5744D-00A4-45E9-A203-4C9C8C37771C}" destId="{486602AF-93D7-402D-9A93-D1341A81AE40}" srcOrd="0" destOrd="0" parTransId="{2A0F1DD0-944A-4E3A-833B-71F5436B535E}" sibTransId="{87A238C3-5A1A-4B58-9231-D46E5CCB162A}"/>
    <dgm:cxn modelId="{8866379A-01BA-4075-BCDA-40C4C07BAAB2}" type="presParOf" srcId="{146B26BA-ECE3-4BAB-AF1D-6A3699361B08}" destId="{A98A3C65-B24F-46F1-A71A-5262929C33EA}" srcOrd="0" destOrd="0" presId="urn:microsoft.com/office/officeart/2005/8/layout/vList5"/>
    <dgm:cxn modelId="{C07F042C-A256-4341-B436-A350DA8D2578}" type="presParOf" srcId="{A98A3C65-B24F-46F1-A71A-5262929C33EA}" destId="{1B750A49-C1BD-493C-B7CF-6F7842F703F1}" srcOrd="0" destOrd="0" presId="urn:microsoft.com/office/officeart/2005/8/layout/vList5"/>
    <dgm:cxn modelId="{D69EC693-12FD-4D7A-AFD1-E5DF94D4B837}" type="presParOf" srcId="{A98A3C65-B24F-46F1-A71A-5262929C33EA}" destId="{90DCAEA5-883A-4766-80D9-03778AF9EA6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BF5744D-00A4-45E9-A203-4C9C8C37771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86602AF-93D7-402D-9A93-D1341A81AE40}">
      <dgm:prSet/>
      <dgm:spPr/>
      <dgm:t>
        <a:bodyPr/>
        <a:lstStyle/>
        <a:p>
          <a:r>
            <a:rPr lang="en-US" b="0" i="0" baseline="0" dirty="0"/>
            <a:t>Why did the unsafe conditions exist:</a:t>
          </a:r>
          <a:endParaRPr lang="en-US" dirty="0"/>
        </a:p>
      </dgm:t>
    </dgm:pt>
    <dgm:pt modelId="{2A0F1DD0-944A-4E3A-833B-71F5436B535E}" type="parTrans" cxnId="{C17D33F6-9944-4E8D-A43E-56D8AFBB2E97}">
      <dgm:prSet/>
      <dgm:spPr/>
      <dgm:t>
        <a:bodyPr/>
        <a:lstStyle/>
        <a:p>
          <a:endParaRPr lang="en-US"/>
        </a:p>
      </dgm:t>
    </dgm:pt>
    <dgm:pt modelId="{87A238C3-5A1A-4B58-9231-D46E5CCB162A}" type="sibTrans" cxnId="{C17D33F6-9944-4E8D-A43E-56D8AFBB2E97}">
      <dgm:prSet/>
      <dgm:spPr/>
      <dgm:t>
        <a:bodyPr/>
        <a:lstStyle/>
        <a:p>
          <a:endParaRPr lang="en-US"/>
        </a:p>
      </dgm:t>
    </dgm:pt>
    <dgm:pt modelId="{2D748B73-488E-4916-B8E0-825C3662C823}">
      <dgm:prSet/>
      <dgm:spPr/>
      <dgm:t>
        <a:bodyPr/>
        <a:lstStyle/>
        <a:p>
          <a:pPr>
            <a:buNone/>
          </a:pPr>
          <a:r>
            <a:rPr lang="en-US" b="0" i="0" baseline="0" dirty="0"/>
            <a:t>The owner of the building left their forklift at the leased property.  Supervisors identified that this was not the company’s forklift and was not to be used.  The work at this facility was evaluated and a forklift was not needed.  An electric pallet jack was provided to the employees for their use.</a:t>
          </a:r>
          <a:endParaRPr lang="en-US" dirty="0"/>
        </a:p>
      </dgm:t>
    </dgm:pt>
    <dgm:pt modelId="{F83E6BFE-49D6-44CD-96DC-60A954D8559A}" type="parTrans" cxnId="{4632C1DE-4CC2-444F-A29A-2C45EB8671DE}">
      <dgm:prSet/>
      <dgm:spPr/>
      <dgm:t>
        <a:bodyPr/>
        <a:lstStyle/>
        <a:p>
          <a:endParaRPr lang="en-US"/>
        </a:p>
      </dgm:t>
    </dgm:pt>
    <dgm:pt modelId="{2A0CA428-1A70-4A6E-9358-2744030663BE}" type="sibTrans" cxnId="{4632C1DE-4CC2-444F-A29A-2C45EB8671DE}">
      <dgm:prSet/>
      <dgm:spPr/>
      <dgm:t>
        <a:bodyPr/>
        <a:lstStyle/>
        <a:p>
          <a:endParaRPr lang="en-US"/>
        </a:p>
      </dgm:t>
    </dgm:pt>
    <dgm:pt modelId="{146B26BA-ECE3-4BAB-AF1D-6A3699361B08}" type="pres">
      <dgm:prSet presAssocID="{BBF5744D-00A4-45E9-A203-4C9C8C37771C}" presName="Name0" presStyleCnt="0">
        <dgm:presLayoutVars>
          <dgm:dir/>
          <dgm:animLvl val="lvl"/>
          <dgm:resizeHandles val="exact"/>
        </dgm:presLayoutVars>
      </dgm:prSet>
      <dgm:spPr/>
    </dgm:pt>
    <dgm:pt modelId="{A98A3C65-B24F-46F1-A71A-5262929C33EA}" type="pres">
      <dgm:prSet presAssocID="{486602AF-93D7-402D-9A93-D1341A81AE40}" presName="linNode" presStyleCnt="0"/>
      <dgm:spPr/>
    </dgm:pt>
    <dgm:pt modelId="{1B750A49-C1BD-493C-B7CF-6F7842F703F1}" type="pres">
      <dgm:prSet presAssocID="{486602AF-93D7-402D-9A93-D1341A81AE40}" presName="parentText" presStyleLbl="node1" presStyleIdx="0" presStyleCnt="1">
        <dgm:presLayoutVars>
          <dgm:chMax val="1"/>
          <dgm:bulletEnabled val="1"/>
        </dgm:presLayoutVars>
      </dgm:prSet>
      <dgm:spPr/>
    </dgm:pt>
    <dgm:pt modelId="{90DCAEA5-883A-4766-80D9-03778AF9EA66}" type="pres">
      <dgm:prSet presAssocID="{486602AF-93D7-402D-9A93-D1341A81AE40}" presName="descendantText" presStyleLbl="alignAccFollowNode1" presStyleIdx="0" presStyleCnt="1">
        <dgm:presLayoutVars>
          <dgm:bulletEnabled val="1"/>
        </dgm:presLayoutVars>
      </dgm:prSet>
      <dgm:spPr/>
    </dgm:pt>
  </dgm:ptLst>
  <dgm:cxnLst>
    <dgm:cxn modelId="{D65E7E83-7B8E-40DA-B09B-8A5F2499FB5A}" type="presOf" srcId="{486602AF-93D7-402D-9A93-D1341A81AE40}" destId="{1B750A49-C1BD-493C-B7CF-6F7842F703F1}" srcOrd="0" destOrd="0" presId="urn:microsoft.com/office/officeart/2005/8/layout/vList5"/>
    <dgm:cxn modelId="{88BCEEC6-DD7E-4E2B-909A-8C1D9B2E49F5}" type="presOf" srcId="{BBF5744D-00A4-45E9-A203-4C9C8C37771C}" destId="{146B26BA-ECE3-4BAB-AF1D-6A3699361B08}" srcOrd="0" destOrd="0" presId="urn:microsoft.com/office/officeart/2005/8/layout/vList5"/>
    <dgm:cxn modelId="{4632C1DE-4CC2-444F-A29A-2C45EB8671DE}" srcId="{486602AF-93D7-402D-9A93-D1341A81AE40}" destId="{2D748B73-488E-4916-B8E0-825C3662C823}" srcOrd="0" destOrd="0" parTransId="{F83E6BFE-49D6-44CD-96DC-60A954D8559A}" sibTransId="{2A0CA428-1A70-4A6E-9358-2744030663BE}"/>
    <dgm:cxn modelId="{0AB331E6-CD2D-4B57-861B-563A02D25DA5}" type="presOf" srcId="{2D748B73-488E-4916-B8E0-825C3662C823}" destId="{90DCAEA5-883A-4766-80D9-03778AF9EA66}" srcOrd="0" destOrd="0" presId="urn:microsoft.com/office/officeart/2005/8/layout/vList5"/>
    <dgm:cxn modelId="{C17D33F6-9944-4E8D-A43E-56D8AFBB2E97}" srcId="{BBF5744D-00A4-45E9-A203-4C9C8C37771C}" destId="{486602AF-93D7-402D-9A93-D1341A81AE40}" srcOrd="0" destOrd="0" parTransId="{2A0F1DD0-944A-4E3A-833B-71F5436B535E}" sibTransId="{87A238C3-5A1A-4B58-9231-D46E5CCB162A}"/>
    <dgm:cxn modelId="{8866379A-01BA-4075-BCDA-40C4C07BAAB2}" type="presParOf" srcId="{146B26BA-ECE3-4BAB-AF1D-6A3699361B08}" destId="{A98A3C65-B24F-46F1-A71A-5262929C33EA}" srcOrd="0" destOrd="0" presId="urn:microsoft.com/office/officeart/2005/8/layout/vList5"/>
    <dgm:cxn modelId="{C07F042C-A256-4341-B436-A350DA8D2578}" type="presParOf" srcId="{A98A3C65-B24F-46F1-A71A-5262929C33EA}" destId="{1B750A49-C1BD-493C-B7CF-6F7842F703F1}" srcOrd="0" destOrd="0" presId="urn:microsoft.com/office/officeart/2005/8/layout/vList5"/>
    <dgm:cxn modelId="{D69EC693-12FD-4D7A-AFD1-E5DF94D4B837}" type="presParOf" srcId="{A98A3C65-B24F-46F1-A71A-5262929C33EA}" destId="{90DCAEA5-883A-4766-80D9-03778AF9EA6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BF5744D-00A4-45E9-A203-4C9C8C37771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86602AF-93D7-402D-9A93-D1341A81AE40}">
      <dgm:prSet/>
      <dgm:spPr/>
      <dgm:t>
        <a:bodyPr/>
        <a:lstStyle/>
        <a:p>
          <a:r>
            <a:rPr lang="en-US" b="0" i="0" baseline="0" dirty="0"/>
            <a:t>Why did the unsafe acts occur:</a:t>
          </a:r>
          <a:endParaRPr lang="en-US" dirty="0"/>
        </a:p>
      </dgm:t>
    </dgm:pt>
    <dgm:pt modelId="{2A0F1DD0-944A-4E3A-833B-71F5436B535E}" type="parTrans" cxnId="{C17D33F6-9944-4E8D-A43E-56D8AFBB2E97}">
      <dgm:prSet/>
      <dgm:spPr/>
      <dgm:t>
        <a:bodyPr/>
        <a:lstStyle/>
        <a:p>
          <a:endParaRPr lang="en-US"/>
        </a:p>
      </dgm:t>
    </dgm:pt>
    <dgm:pt modelId="{87A238C3-5A1A-4B58-9231-D46E5CCB162A}" type="sibTrans" cxnId="{C17D33F6-9944-4E8D-A43E-56D8AFBB2E97}">
      <dgm:prSet/>
      <dgm:spPr/>
      <dgm:t>
        <a:bodyPr/>
        <a:lstStyle/>
        <a:p>
          <a:endParaRPr lang="en-US"/>
        </a:p>
      </dgm:t>
    </dgm:pt>
    <dgm:pt modelId="{2D748B73-488E-4916-B8E0-825C3662C823}">
      <dgm:prSet/>
      <dgm:spPr/>
      <dgm:t>
        <a:bodyPr/>
        <a:lstStyle/>
        <a:p>
          <a:pPr>
            <a:buNone/>
          </a:pPr>
          <a:r>
            <a:rPr lang="en-US" b="0" i="0" baseline="0" dirty="0"/>
            <a:t>An employee did not follow the company’s safety rules and training.  The employee directly disobeyed his supervisor. </a:t>
          </a:r>
          <a:endParaRPr lang="en-US" dirty="0"/>
        </a:p>
      </dgm:t>
    </dgm:pt>
    <dgm:pt modelId="{F83E6BFE-49D6-44CD-96DC-60A954D8559A}" type="parTrans" cxnId="{4632C1DE-4CC2-444F-A29A-2C45EB8671DE}">
      <dgm:prSet/>
      <dgm:spPr/>
      <dgm:t>
        <a:bodyPr/>
        <a:lstStyle/>
        <a:p>
          <a:endParaRPr lang="en-US"/>
        </a:p>
      </dgm:t>
    </dgm:pt>
    <dgm:pt modelId="{2A0CA428-1A70-4A6E-9358-2744030663BE}" type="sibTrans" cxnId="{4632C1DE-4CC2-444F-A29A-2C45EB8671DE}">
      <dgm:prSet/>
      <dgm:spPr/>
      <dgm:t>
        <a:bodyPr/>
        <a:lstStyle/>
        <a:p>
          <a:endParaRPr lang="en-US"/>
        </a:p>
      </dgm:t>
    </dgm:pt>
    <dgm:pt modelId="{146B26BA-ECE3-4BAB-AF1D-6A3699361B08}" type="pres">
      <dgm:prSet presAssocID="{BBF5744D-00A4-45E9-A203-4C9C8C37771C}" presName="Name0" presStyleCnt="0">
        <dgm:presLayoutVars>
          <dgm:dir/>
          <dgm:animLvl val="lvl"/>
          <dgm:resizeHandles val="exact"/>
        </dgm:presLayoutVars>
      </dgm:prSet>
      <dgm:spPr/>
    </dgm:pt>
    <dgm:pt modelId="{A98A3C65-B24F-46F1-A71A-5262929C33EA}" type="pres">
      <dgm:prSet presAssocID="{486602AF-93D7-402D-9A93-D1341A81AE40}" presName="linNode" presStyleCnt="0"/>
      <dgm:spPr/>
    </dgm:pt>
    <dgm:pt modelId="{1B750A49-C1BD-493C-B7CF-6F7842F703F1}" type="pres">
      <dgm:prSet presAssocID="{486602AF-93D7-402D-9A93-D1341A81AE40}" presName="parentText" presStyleLbl="node1" presStyleIdx="0" presStyleCnt="1">
        <dgm:presLayoutVars>
          <dgm:chMax val="1"/>
          <dgm:bulletEnabled val="1"/>
        </dgm:presLayoutVars>
      </dgm:prSet>
      <dgm:spPr/>
    </dgm:pt>
    <dgm:pt modelId="{90DCAEA5-883A-4766-80D9-03778AF9EA66}" type="pres">
      <dgm:prSet presAssocID="{486602AF-93D7-402D-9A93-D1341A81AE40}" presName="descendantText" presStyleLbl="alignAccFollowNode1" presStyleIdx="0" presStyleCnt="1">
        <dgm:presLayoutVars>
          <dgm:bulletEnabled val="1"/>
        </dgm:presLayoutVars>
      </dgm:prSet>
      <dgm:spPr/>
    </dgm:pt>
  </dgm:ptLst>
  <dgm:cxnLst>
    <dgm:cxn modelId="{D65E7E83-7B8E-40DA-B09B-8A5F2499FB5A}" type="presOf" srcId="{486602AF-93D7-402D-9A93-D1341A81AE40}" destId="{1B750A49-C1BD-493C-B7CF-6F7842F703F1}" srcOrd="0" destOrd="0" presId="urn:microsoft.com/office/officeart/2005/8/layout/vList5"/>
    <dgm:cxn modelId="{88BCEEC6-DD7E-4E2B-909A-8C1D9B2E49F5}" type="presOf" srcId="{BBF5744D-00A4-45E9-A203-4C9C8C37771C}" destId="{146B26BA-ECE3-4BAB-AF1D-6A3699361B08}" srcOrd="0" destOrd="0" presId="urn:microsoft.com/office/officeart/2005/8/layout/vList5"/>
    <dgm:cxn modelId="{4632C1DE-4CC2-444F-A29A-2C45EB8671DE}" srcId="{486602AF-93D7-402D-9A93-D1341A81AE40}" destId="{2D748B73-488E-4916-B8E0-825C3662C823}" srcOrd="0" destOrd="0" parTransId="{F83E6BFE-49D6-44CD-96DC-60A954D8559A}" sibTransId="{2A0CA428-1A70-4A6E-9358-2744030663BE}"/>
    <dgm:cxn modelId="{0AB331E6-CD2D-4B57-861B-563A02D25DA5}" type="presOf" srcId="{2D748B73-488E-4916-B8E0-825C3662C823}" destId="{90DCAEA5-883A-4766-80D9-03778AF9EA66}" srcOrd="0" destOrd="0" presId="urn:microsoft.com/office/officeart/2005/8/layout/vList5"/>
    <dgm:cxn modelId="{C17D33F6-9944-4E8D-A43E-56D8AFBB2E97}" srcId="{BBF5744D-00A4-45E9-A203-4C9C8C37771C}" destId="{486602AF-93D7-402D-9A93-D1341A81AE40}" srcOrd="0" destOrd="0" parTransId="{2A0F1DD0-944A-4E3A-833B-71F5436B535E}" sibTransId="{87A238C3-5A1A-4B58-9231-D46E5CCB162A}"/>
    <dgm:cxn modelId="{8866379A-01BA-4075-BCDA-40C4C07BAAB2}" type="presParOf" srcId="{146B26BA-ECE3-4BAB-AF1D-6A3699361B08}" destId="{A98A3C65-B24F-46F1-A71A-5262929C33EA}" srcOrd="0" destOrd="0" presId="urn:microsoft.com/office/officeart/2005/8/layout/vList5"/>
    <dgm:cxn modelId="{C07F042C-A256-4341-B436-A350DA8D2578}" type="presParOf" srcId="{A98A3C65-B24F-46F1-A71A-5262929C33EA}" destId="{1B750A49-C1BD-493C-B7CF-6F7842F703F1}" srcOrd="0" destOrd="0" presId="urn:microsoft.com/office/officeart/2005/8/layout/vList5"/>
    <dgm:cxn modelId="{D69EC693-12FD-4D7A-AFD1-E5DF94D4B837}" type="presParOf" srcId="{A98A3C65-B24F-46F1-A71A-5262929C33EA}" destId="{90DCAEA5-883A-4766-80D9-03778AF9EA6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998B056-8D53-4C39-AB83-F01EA2CC27D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F3777D6-44EA-4BAB-A4CD-3EE291A1E74A}">
      <dgm:prSet/>
      <dgm:spPr/>
      <dgm:t>
        <a:bodyPr/>
        <a:lstStyle/>
        <a:p>
          <a:r>
            <a:rPr lang="en-US" b="0" i="0" dirty="0">
              <a:solidFill>
                <a:schemeClr val="tx1">
                  <a:alpha val="80000"/>
                </a:schemeClr>
              </a:solidFill>
              <a:effectLst/>
            </a:rPr>
            <a:t>Are Nitrile Gloves Chemical Resistant?</a:t>
          </a:r>
        </a:p>
        <a:p>
          <a:pPr>
            <a:buFont typeface="Arial" panose="020B0604020202020204" pitchFamily="34" charset="0"/>
            <a:buChar char="•"/>
          </a:pPr>
          <a:r>
            <a:rPr lang="en-US" b="0" i="0" dirty="0">
              <a:solidFill>
                <a:schemeClr val="tx1">
                  <a:alpha val="80000"/>
                </a:schemeClr>
              </a:solidFill>
              <a:effectLst/>
            </a:rPr>
            <a:t>Nitrile is a synthetic rubber with excellent flexibility, puncture resistance, strength and abrasion resistance. They also resist many chemicals making them great for general-duty short-duration tasks.</a:t>
          </a:r>
        </a:p>
      </dgm:t>
    </dgm:pt>
    <dgm:pt modelId="{17B51586-1914-4554-B361-922E77DA8FD2}" type="parTrans" cxnId="{CD34A513-3556-4183-BC65-7557FCC253C0}">
      <dgm:prSet/>
      <dgm:spPr/>
      <dgm:t>
        <a:bodyPr/>
        <a:lstStyle/>
        <a:p>
          <a:endParaRPr lang="en-US"/>
        </a:p>
      </dgm:t>
    </dgm:pt>
    <dgm:pt modelId="{9058A6A6-CB9E-45D0-96C9-A0CDFD701C24}" type="sibTrans" cxnId="{CD34A513-3556-4183-BC65-7557FCC253C0}">
      <dgm:prSet/>
      <dgm:spPr/>
      <dgm:t>
        <a:bodyPr/>
        <a:lstStyle/>
        <a:p>
          <a:endParaRPr lang="en-US"/>
        </a:p>
      </dgm:t>
    </dgm:pt>
    <dgm:pt modelId="{46154902-B570-46A0-A31B-BFF7F10626DF}">
      <dgm:prSet/>
      <dgm:spPr/>
      <dgm:t>
        <a:bodyPr/>
        <a:lstStyle/>
        <a:p>
          <a:r>
            <a:rPr lang="en-US" b="0" i="0" dirty="0">
              <a:solidFill>
                <a:schemeClr val="tx1">
                  <a:alpha val="80000"/>
                </a:schemeClr>
              </a:solidFill>
              <a:effectLst/>
            </a:rPr>
            <a:t>Are Nitrile Gloves Acid Resistant?</a:t>
          </a:r>
        </a:p>
        <a:p>
          <a:pPr>
            <a:buFont typeface="Arial" panose="020B0604020202020204" pitchFamily="34" charset="0"/>
            <a:buChar char="•"/>
          </a:pPr>
          <a:r>
            <a:rPr lang="en-US" b="0" i="0" dirty="0">
              <a:solidFill>
                <a:schemeClr val="tx1">
                  <a:alpha val="80000"/>
                </a:schemeClr>
              </a:solidFill>
              <a:effectLst/>
            </a:rPr>
            <a:t>Nitrile gloves are resistant to alkaline solutions, as well as certain acidic solutions. However, if you encounter a strong alkaline solution, it is possible that the glove material may break down and deteriorate upon handling. Overall, nitrile gloves acid resistance is very good in comparison to latex gloves and vinyl gloves.</a:t>
          </a:r>
          <a:endParaRPr lang="en-US" dirty="0"/>
        </a:p>
      </dgm:t>
    </dgm:pt>
    <dgm:pt modelId="{964447F7-AA30-46D1-8ECC-45CD7E32CE5A}" type="parTrans" cxnId="{802E1D7F-9297-4843-8392-6B6DEAA70A5B}">
      <dgm:prSet/>
      <dgm:spPr/>
      <dgm:t>
        <a:bodyPr/>
        <a:lstStyle/>
        <a:p>
          <a:endParaRPr lang="en-US"/>
        </a:p>
      </dgm:t>
    </dgm:pt>
    <dgm:pt modelId="{3E72E101-7E8C-43B2-BFB0-5A779424EB17}" type="sibTrans" cxnId="{802E1D7F-9297-4843-8392-6B6DEAA70A5B}">
      <dgm:prSet/>
      <dgm:spPr/>
      <dgm:t>
        <a:bodyPr/>
        <a:lstStyle/>
        <a:p>
          <a:endParaRPr lang="en-US"/>
        </a:p>
      </dgm:t>
    </dgm:pt>
    <dgm:pt modelId="{96052A59-F33C-4D31-A760-4AFDF3F9D9EC}">
      <dgm:prSet/>
      <dgm:spPr/>
      <dgm:t>
        <a:bodyPr/>
        <a:lstStyle/>
        <a:p>
          <a:r>
            <a:rPr lang="en-US" dirty="0"/>
            <a:t>For this experiment, we found 4 mil nitrile glove is only good up to 37% HCL.  We recommend 15 mil.</a:t>
          </a:r>
        </a:p>
      </dgm:t>
    </dgm:pt>
    <dgm:pt modelId="{E5291749-68FC-4893-A589-5187BE34944C}" type="parTrans" cxnId="{FAED74CD-147D-494A-97EB-4FB4B5BA2F25}">
      <dgm:prSet/>
      <dgm:spPr/>
      <dgm:t>
        <a:bodyPr/>
        <a:lstStyle/>
        <a:p>
          <a:endParaRPr lang="en-US"/>
        </a:p>
      </dgm:t>
    </dgm:pt>
    <dgm:pt modelId="{9CDCBF3D-6CBC-49D1-B886-CC09D09EF50B}" type="sibTrans" cxnId="{FAED74CD-147D-494A-97EB-4FB4B5BA2F25}">
      <dgm:prSet/>
      <dgm:spPr/>
      <dgm:t>
        <a:bodyPr/>
        <a:lstStyle/>
        <a:p>
          <a:endParaRPr lang="en-US"/>
        </a:p>
      </dgm:t>
    </dgm:pt>
    <dgm:pt modelId="{6F6C7A1C-290F-4DA8-A452-03E242A15415}">
      <dgm:prSet/>
      <dgm:spPr/>
      <dgm:t>
        <a:bodyPr/>
        <a:lstStyle/>
        <a:p>
          <a:r>
            <a:rPr lang="en-US" dirty="0"/>
            <a:t>Though a lab coat is not considered acid resist it offers more protection than short sleeves.</a:t>
          </a:r>
        </a:p>
      </dgm:t>
    </dgm:pt>
    <dgm:pt modelId="{CBC14821-BA95-4527-A9E4-597F81AD7C7C}" type="parTrans" cxnId="{B8121094-13BB-4617-8077-C7E7C4EB1E78}">
      <dgm:prSet/>
      <dgm:spPr/>
      <dgm:t>
        <a:bodyPr/>
        <a:lstStyle/>
        <a:p>
          <a:endParaRPr lang="en-US"/>
        </a:p>
      </dgm:t>
    </dgm:pt>
    <dgm:pt modelId="{5F25153E-86E0-44C6-A17A-DAF343F5A04A}" type="sibTrans" cxnId="{B8121094-13BB-4617-8077-C7E7C4EB1E78}">
      <dgm:prSet/>
      <dgm:spPr/>
      <dgm:t>
        <a:bodyPr/>
        <a:lstStyle/>
        <a:p>
          <a:endParaRPr lang="en-US"/>
        </a:p>
      </dgm:t>
    </dgm:pt>
    <dgm:pt modelId="{7FF2738F-F019-4266-A36E-291C4F4E196B}" type="pres">
      <dgm:prSet presAssocID="{4998B056-8D53-4C39-AB83-F01EA2CC27DF}" presName="linear" presStyleCnt="0">
        <dgm:presLayoutVars>
          <dgm:animLvl val="lvl"/>
          <dgm:resizeHandles val="exact"/>
        </dgm:presLayoutVars>
      </dgm:prSet>
      <dgm:spPr/>
    </dgm:pt>
    <dgm:pt modelId="{C789222F-D224-43A0-805C-DD2E0BEE5826}" type="pres">
      <dgm:prSet presAssocID="{AF3777D6-44EA-4BAB-A4CD-3EE291A1E74A}" presName="parentText" presStyleLbl="node1" presStyleIdx="0" presStyleCnt="4">
        <dgm:presLayoutVars>
          <dgm:chMax val="0"/>
          <dgm:bulletEnabled val="1"/>
        </dgm:presLayoutVars>
      </dgm:prSet>
      <dgm:spPr/>
    </dgm:pt>
    <dgm:pt modelId="{F239218D-6B1D-4D4C-ABEC-316505C7F55F}" type="pres">
      <dgm:prSet presAssocID="{9058A6A6-CB9E-45D0-96C9-A0CDFD701C24}" presName="spacer" presStyleCnt="0"/>
      <dgm:spPr/>
    </dgm:pt>
    <dgm:pt modelId="{4FFA9689-D6CE-41D0-95F4-CDBB75E97088}" type="pres">
      <dgm:prSet presAssocID="{46154902-B570-46A0-A31B-BFF7F10626DF}" presName="parentText" presStyleLbl="node1" presStyleIdx="1" presStyleCnt="4">
        <dgm:presLayoutVars>
          <dgm:chMax val="0"/>
          <dgm:bulletEnabled val="1"/>
        </dgm:presLayoutVars>
      </dgm:prSet>
      <dgm:spPr/>
    </dgm:pt>
    <dgm:pt modelId="{73C7E912-2042-4E95-A2FE-C6EAE057EEB3}" type="pres">
      <dgm:prSet presAssocID="{3E72E101-7E8C-43B2-BFB0-5A779424EB17}" presName="spacer" presStyleCnt="0"/>
      <dgm:spPr/>
    </dgm:pt>
    <dgm:pt modelId="{3ADF5552-ED4E-4E24-BFD1-1D7F9081F423}" type="pres">
      <dgm:prSet presAssocID="{96052A59-F33C-4D31-A760-4AFDF3F9D9EC}" presName="parentText" presStyleLbl="node1" presStyleIdx="2" presStyleCnt="4">
        <dgm:presLayoutVars>
          <dgm:chMax val="0"/>
          <dgm:bulletEnabled val="1"/>
        </dgm:presLayoutVars>
      </dgm:prSet>
      <dgm:spPr/>
    </dgm:pt>
    <dgm:pt modelId="{46B3525C-D9AD-4DD4-8545-D9F918486716}" type="pres">
      <dgm:prSet presAssocID="{9CDCBF3D-6CBC-49D1-B886-CC09D09EF50B}" presName="spacer" presStyleCnt="0"/>
      <dgm:spPr/>
    </dgm:pt>
    <dgm:pt modelId="{A3138338-7797-46B3-8853-EEB575FE1DD5}" type="pres">
      <dgm:prSet presAssocID="{6F6C7A1C-290F-4DA8-A452-03E242A15415}" presName="parentText" presStyleLbl="node1" presStyleIdx="3" presStyleCnt="4">
        <dgm:presLayoutVars>
          <dgm:chMax val="0"/>
          <dgm:bulletEnabled val="1"/>
        </dgm:presLayoutVars>
      </dgm:prSet>
      <dgm:spPr/>
    </dgm:pt>
  </dgm:ptLst>
  <dgm:cxnLst>
    <dgm:cxn modelId="{CD34A513-3556-4183-BC65-7557FCC253C0}" srcId="{4998B056-8D53-4C39-AB83-F01EA2CC27DF}" destId="{AF3777D6-44EA-4BAB-A4CD-3EE291A1E74A}" srcOrd="0" destOrd="0" parTransId="{17B51586-1914-4554-B361-922E77DA8FD2}" sibTransId="{9058A6A6-CB9E-45D0-96C9-A0CDFD701C24}"/>
    <dgm:cxn modelId="{EF168D6B-69FF-4D00-9C33-B73AF6390366}" type="presOf" srcId="{6F6C7A1C-290F-4DA8-A452-03E242A15415}" destId="{A3138338-7797-46B3-8853-EEB575FE1DD5}" srcOrd="0" destOrd="0" presId="urn:microsoft.com/office/officeart/2005/8/layout/vList2"/>
    <dgm:cxn modelId="{34329D51-BE12-4B06-84EE-A50B81CBA7A3}" type="presOf" srcId="{96052A59-F33C-4D31-A760-4AFDF3F9D9EC}" destId="{3ADF5552-ED4E-4E24-BFD1-1D7F9081F423}" srcOrd="0" destOrd="0" presId="urn:microsoft.com/office/officeart/2005/8/layout/vList2"/>
    <dgm:cxn modelId="{802E1D7F-9297-4843-8392-6B6DEAA70A5B}" srcId="{4998B056-8D53-4C39-AB83-F01EA2CC27DF}" destId="{46154902-B570-46A0-A31B-BFF7F10626DF}" srcOrd="1" destOrd="0" parTransId="{964447F7-AA30-46D1-8ECC-45CD7E32CE5A}" sibTransId="{3E72E101-7E8C-43B2-BFB0-5A779424EB17}"/>
    <dgm:cxn modelId="{B8121094-13BB-4617-8077-C7E7C4EB1E78}" srcId="{4998B056-8D53-4C39-AB83-F01EA2CC27DF}" destId="{6F6C7A1C-290F-4DA8-A452-03E242A15415}" srcOrd="3" destOrd="0" parTransId="{CBC14821-BA95-4527-A9E4-597F81AD7C7C}" sibTransId="{5F25153E-86E0-44C6-A17A-DAF343F5A04A}"/>
    <dgm:cxn modelId="{88F95B9E-C2F6-490B-AF76-53F58CFF5B97}" type="presOf" srcId="{4998B056-8D53-4C39-AB83-F01EA2CC27DF}" destId="{7FF2738F-F019-4266-A36E-291C4F4E196B}" srcOrd="0" destOrd="0" presId="urn:microsoft.com/office/officeart/2005/8/layout/vList2"/>
    <dgm:cxn modelId="{277731AB-026C-420E-B932-BF1E4741E7C4}" type="presOf" srcId="{46154902-B570-46A0-A31B-BFF7F10626DF}" destId="{4FFA9689-D6CE-41D0-95F4-CDBB75E97088}" srcOrd="0" destOrd="0" presId="urn:microsoft.com/office/officeart/2005/8/layout/vList2"/>
    <dgm:cxn modelId="{FAED74CD-147D-494A-97EB-4FB4B5BA2F25}" srcId="{4998B056-8D53-4C39-AB83-F01EA2CC27DF}" destId="{96052A59-F33C-4D31-A760-4AFDF3F9D9EC}" srcOrd="2" destOrd="0" parTransId="{E5291749-68FC-4893-A589-5187BE34944C}" sibTransId="{9CDCBF3D-6CBC-49D1-B886-CC09D09EF50B}"/>
    <dgm:cxn modelId="{8116EEF2-1B16-4CB0-933B-E678278BB323}" type="presOf" srcId="{AF3777D6-44EA-4BAB-A4CD-3EE291A1E74A}" destId="{C789222F-D224-43A0-805C-DD2E0BEE5826}" srcOrd="0" destOrd="0" presId="urn:microsoft.com/office/officeart/2005/8/layout/vList2"/>
    <dgm:cxn modelId="{0BADE771-8AA9-4F47-8297-BC9C1FDDA8BF}" type="presParOf" srcId="{7FF2738F-F019-4266-A36E-291C4F4E196B}" destId="{C789222F-D224-43A0-805C-DD2E0BEE5826}" srcOrd="0" destOrd="0" presId="urn:microsoft.com/office/officeart/2005/8/layout/vList2"/>
    <dgm:cxn modelId="{52B30A23-01B2-4DD1-AFDB-FD661CD9F14E}" type="presParOf" srcId="{7FF2738F-F019-4266-A36E-291C4F4E196B}" destId="{F239218D-6B1D-4D4C-ABEC-316505C7F55F}" srcOrd="1" destOrd="0" presId="urn:microsoft.com/office/officeart/2005/8/layout/vList2"/>
    <dgm:cxn modelId="{A7C6A7BB-F6DE-4212-B7B4-F60C09BDE647}" type="presParOf" srcId="{7FF2738F-F019-4266-A36E-291C4F4E196B}" destId="{4FFA9689-D6CE-41D0-95F4-CDBB75E97088}" srcOrd="2" destOrd="0" presId="urn:microsoft.com/office/officeart/2005/8/layout/vList2"/>
    <dgm:cxn modelId="{A9972F6A-3624-45F0-81B5-8AD77E1C6491}" type="presParOf" srcId="{7FF2738F-F019-4266-A36E-291C4F4E196B}" destId="{73C7E912-2042-4E95-A2FE-C6EAE057EEB3}" srcOrd="3" destOrd="0" presId="urn:microsoft.com/office/officeart/2005/8/layout/vList2"/>
    <dgm:cxn modelId="{24A21D45-768A-4790-87D3-1704F6509570}" type="presParOf" srcId="{7FF2738F-F019-4266-A36E-291C4F4E196B}" destId="{3ADF5552-ED4E-4E24-BFD1-1D7F9081F423}" srcOrd="4" destOrd="0" presId="urn:microsoft.com/office/officeart/2005/8/layout/vList2"/>
    <dgm:cxn modelId="{07A09887-A372-4B3C-9C25-78859F5A37D6}" type="presParOf" srcId="{7FF2738F-F019-4266-A36E-291C4F4E196B}" destId="{46B3525C-D9AD-4DD4-8545-D9F918486716}" srcOrd="5" destOrd="0" presId="urn:microsoft.com/office/officeart/2005/8/layout/vList2"/>
    <dgm:cxn modelId="{A8AA0154-3621-4DE2-9D95-BF6C7012D02C}" type="presParOf" srcId="{7FF2738F-F019-4266-A36E-291C4F4E196B}" destId="{A3138338-7797-46B3-8853-EEB575FE1DD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5014DB-5C08-0742-97F6-CE8B8E1CA700}" type="doc">
      <dgm:prSet loTypeId="urn:microsoft.com/office/officeart/2005/8/layout/arrow1" loCatId="" qsTypeId="urn:microsoft.com/office/officeart/2005/8/quickstyle/simple1" qsCatId="simple" csTypeId="urn:microsoft.com/office/officeart/2005/8/colors/accent1_2" csCatId="accent1" phldr="1"/>
      <dgm:spPr/>
      <dgm:t>
        <a:bodyPr/>
        <a:lstStyle/>
        <a:p>
          <a:endParaRPr lang="en-US"/>
        </a:p>
      </dgm:t>
    </dgm:pt>
    <dgm:pt modelId="{FC0BEBDD-DCE3-4142-BB10-93428880895F}">
      <dgm:prSet phldrT="[Text]"/>
      <dgm:spPr/>
      <dgm:t>
        <a:bodyPr/>
        <a:lstStyle/>
        <a:p>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incident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is an accident without loss (injury or damage)</a:t>
          </a:r>
          <a:endParaRPr lang="en-US" dirty="0"/>
        </a:p>
      </dgm:t>
    </dgm:pt>
    <dgm:pt modelId="{EF2942CE-58C3-6540-ABB2-54AEB609A30E}" type="parTrans" cxnId="{68164212-828E-3242-B203-DDB2C3299AC4}">
      <dgm:prSet/>
      <dgm:spPr/>
      <dgm:t>
        <a:bodyPr/>
        <a:lstStyle/>
        <a:p>
          <a:endParaRPr lang="en-US"/>
        </a:p>
      </dgm:t>
    </dgm:pt>
    <dgm:pt modelId="{A5977822-BD25-2746-842C-6E72CB8BE0DB}" type="sibTrans" cxnId="{68164212-828E-3242-B203-DDB2C3299AC4}">
      <dgm:prSet/>
      <dgm:spPr/>
      <dgm:t>
        <a:bodyPr/>
        <a:lstStyle/>
        <a:p>
          <a:endParaRPr lang="en-US"/>
        </a:p>
      </dgm:t>
    </dgm:pt>
    <dgm:pt modelId="{FD8757B3-0EA4-F943-9288-1BFB8516EDB1}">
      <dgm:prSet phldrT="[Text]"/>
      <dgm:spPr/>
      <dgm:t>
        <a:bodyPr/>
        <a:lstStyle/>
        <a:p>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accident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is an incident with loss (injury or damage)</a:t>
          </a:r>
          <a:endParaRPr lang="en-US" dirty="0"/>
        </a:p>
      </dgm:t>
    </dgm:pt>
    <dgm:pt modelId="{C1913DC6-751B-F445-9BB0-41201FCC30DA}" type="parTrans" cxnId="{4AE80198-37BA-7543-A26F-D9A3E746D68E}">
      <dgm:prSet/>
      <dgm:spPr/>
      <dgm:t>
        <a:bodyPr/>
        <a:lstStyle/>
        <a:p>
          <a:endParaRPr lang="en-US"/>
        </a:p>
      </dgm:t>
    </dgm:pt>
    <dgm:pt modelId="{340247EE-A50B-034B-B25A-A47FF4C744BE}" type="sibTrans" cxnId="{4AE80198-37BA-7543-A26F-D9A3E746D68E}">
      <dgm:prSet/>
      <dgm:spPr/>
      <dgm:t>
        <a:bodyPr/>
        <a:lstStyle/>
        <a:p>
          <a:endParaRPr lang="en-US"/>
        </a:p>
      </dgm:t>
    </dgm:pt>
    <dgm:pt modelId="{6DB92DD2-E084-8543-A1E9-1842D31529A9}" type="pres">
      <dgm:prSet presAssocID="{AA5014DB-5C08-0742-97F6-CE8B8E1CA700}" presName="cycle" presStyleCnt="0">
        <dgm:presLayoutVars>
          <dgm:dir/>
          <dgm:resizeHandles val="exact"/>
        </dgm:presLayoutVars>
      </dgm:prSet>
      <dgm:spPr/>
    </dgm:pt>
    <dgm:pt modelId="{E9ADE9F9-A7B5-BB41-A4BB-EAE826FF87C8}" type="pres">
      <dgm:prSet presAssocID="{FC0BEBDD-DCE3-4142-BB10-93428880895F}" presName="arrow" presStyleLbl="node1" presStyleIdx="0" presStyleCnt="2">
        <dgm:presLayoutVars>
          <dgm:bulletEnabled val="1"/>
        </dgm:presLayoutVars>
      </dgm:prSet>
      <dgm:spPr/>
    </dgm:pt>
    <dgm:pt modelId="{4FB4801E-E150-4049-86FA-37F3E5EB6FC3}" type="pres">
      <dgm:prSet presAssocID="{FD8757B3-0EA4-F943-9288-1BFB8516EDB1}" presName="arrow" presStyleLbl="node1" presStyleIdx="1" presStyleCnt="2">
        <dgm:presLayoutVars>
          <dgm:bulletEnabled val="1"/>
        </dgm:presLayoutVars>
      </dgm:prSet>
      <dgm:spPr/>
    </dgm:pt>
  </dgm:ptLst>
  <dgm:cxnLst>
    <dgm:cxn modelId="{3A2AC50B-DB51-A64A-B9C5-B158BB828E4D}" type="presOf" srcId="{FC0BEBDD-DCE3-4142-BB10-93428880895F}" destId="{E9ADE9F9-A7B5-BB41-A4BB-EAE826FF87C8}" srcOrd="0" destOrd="0" presId="urn:microsoft.com/office/officeart/2005/8/layout/arrow1"/>
    <dgm:cxn modelId="{63C4E90D-F21F-D442-A6D2-998964D3E816}" type="presOf" srcId="{FD8757B3-0EA4-F943-9288-1BFB8516EDB1}" destId="{4FB4801E-E150-4049-86FA-37F3E5EB6FC3}" srcOrd="0" destOrd="0" presId="urn:microsoft.com/office/officeart/2005/8/layout/arrow1"/>
    <dgm:cxn modelId="{68164212-828E-3242-B203-DDB2C3299AC4}" srcId="{AA5014DB-5C08-0742-97F6-CE8B8E1CA700}" destId="{FC0BEBDD-DCE3-4142-BB10-93428880895F}" srcOrd="0" destOrd="0" parTransId="{EF2942CE-58C3-6540-ABB2-54AEB609A30E}" sibTransId="{A5977822-BD25-2746-842C-6E72CB8BE0DB}"/>
    <dgm:cxn modelId="{4AE80198-37BA-7543-A26F-D9A3E746D68E}" srcId="{AA5014DB-5C08-0742-97F6-CE8B8E1CA700}" destId="{FD8757B3-0EA4-F943-9288-1BFB8516EDB1}" srcOrd="1" destOrd="0" parTransId="{C1913DC6-751B-F445-9BB0-41201FCC30DA}" sibTransId="{340247EE-A50B-034B-B25A-A47FF4C744BE}"/>
    <dgm:cxn modelId="{2D24D9CB-D9A3-3249-8D79-012EC71D4F33}" type="presOf" srcId="{AA5014DB-5C08-0742-97F6-CE8B8E1CA700}" destId="{6DB92DD2-E084-8543-A1E9-1842D31529A9}" srcOrd="0" destOrd="0" presId="urn:microsoft.com/office/officeart/2005/8/layout/arrow1"/>
    <dgm:cxn modelId="{000C58C0-1BD9-414A-8C4E-F48F582A28FB}" type="presParOf" srcId="{6DB92DD2-E084-8543-A1E9-1842D31529A9}" destId="{E9ADE9F9-A7B5-BB41-A4BB-EAE826FF87C8}" srcOrd="0" destOrd="0" presId="urn:microsoft.com/office/officeart/2005/8/layout/arrow1"/>
    <dgm:cxn modelId="{CC5292A8-8925-A346-8244-D3238ABD92F1}" type="presParOf" srcId="{6DB92DD2-E084-8543-A1E9-1842D31529A9}" destId="{4FB4801E-E150-4049-86FA-37F3E5EB6FC3}"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19EBD0-297E-408A-ADA7-29F699B3A174}" type="doc">
      <dgm:prSet loTypeId="urn:microsoft.com/office/officeart/2005/8/layout/pyramid1" loCatId="pyramid" qsTypeId="urn:microsoft.com/office/officeart/2009/2/quickstyle/3d8" qsCatId="3D" csTypeId="urn:microsoft.com/office/officeart/2005/8/colors/colorful4" csCatId="colorful" phldr="1"/>
      <dgm:spPr/>
    </dgm:pt>
    <dgm:pt modelId="{AEAB5989-087D-4C8D-AD0A-97D2A56F496F}">
      <dgm:prSet phldrT="[Text]"/>
      <dgm:spPr/>
      <dgm:t>
        <a:bodyPr/>
        <a:lstStyle/>
        <a:p>
          <a:r>
            <a:rPr lang="en-US" dirty="0"/>
            <a:t>Fatalities</a:t>
          </a:r>
        </a:p>
      </dgm:t>
    </dgm:pt>
    <dgm:pt modelId="{4F59BF01-8FAE-4D4F-BBC5-0E0394D91208}" type="parTrans" cxnId="{C24E0566-EC04-4C69-9A67-519FC5BAE33A}">
      <dgm:prSet/>
      <dgm:spPr/>
      <dgm:t>
        <a:bodyPr/>
        <a:lstStyle/>
        <a:p>
          <a:endParaRPr lang="en-US"/>
        </a:p>
      </dgm:t>
    </dgm:pt>
    <dgm:pt modelId="{E7A09591-5C58-4DDF-9D9E-7635397EEB04}" type="sibTrans" cxnId="{C24E0566-EC04-4C69-9A67-519FC5BAE33A}">
      <dgm:prSet/>
      <dgm:spPr/>
      <dgm:t>
        <a:bodyPr/>
        <a:lstStyle/>
        <a:p>
          <a:endParaRPr lang="en-US"/>
        </a:p>
      </dgm:t>
    </dgm:pt>
    <dgm:pt modelId="{ACAE5929-9C9C-4900-8461-6D77CEC674EF}">
      <dgm:prSet phldrT="[Text]"/>
      <dgm:spPr/>
      <dgm:t>
        <a:bodyPr/>
        <a:lstStyle/>
        <a:p>
          <a:r>
            <a:rPr lang="en-US" dirty="0"/>
            <a:t>Severe Injuries</a:t>
          </a:r>
        </a:p>
      </dgm:t>
    </dgm:pt>
    <dgm:pt modelId="{842AC693-41F4-447B-B24E-45EE791AB51D}" type="parTrans" cxnId="{95ADFD22-1DBA-441A-A885-29EED3CFE108}">
      <dgm:prSet/>
      <dgm:spPr/>
      <dgm:t>
        <a:bodyPr/>
        <a:lstStyle/>
        <a:p>
          <a:endParaRPr lang="en-US"/>
        </a:p>
      </dgm:t>
    </dgm:pt>
    <dgm:pt modelId="{4497A6EB-D12F-40B7-B662-3E6F88A85AAF}" type="sibTrans" cxnId="{95ADFD22-1DBA-441A-A885-29EED3CFE108}">
      <dgm:prSet/>
      <dgm:spPr/>
      <dgm:t>
        <a:bodyPr/>
        <a:lstStyle/>
        <a:p>
          <a:endParaRPr lang="en-US"/>
        </a:p>
      </dgm:t>
    </dgm:pt>
    <dgm:pt modelId="{DF38B524-1719-43CC-B7ED-F8C1AD08CD5A}">
      <dgm:prSet phldrT="[Text]"/>
      <dgm:spPr/>
      <dgm:t>
        <a:bodyPr/>
        <a:lstStyle/>
        <a:p>
          <a:r>
            <a:rPr lang="en-US" dirty="0"/>
            <a:t>Major Injuries</a:t>
          </a:r>
        </a:p>
      </dgm:t>
    </dgm:pt>
    <dgm:pt modelId="{56BB5B40-54AF-42A0-8230-314E3B68B0E3}" type="parTrans" cxnId="{5624A550-DD2B-4932-AF14-B928A5E3B407}">
      <dgm:prSet/>
      <dgm:spPr/>
      <dgm:t>
        <a:bodyPr/>
        <a:lstStyle/>
        <a:p>
          <a:endParaRPr lang="en-US"/>
        </a:p>
      </dgm:t>
    </dgm:pt>
    <dgm:pt modelId="{97804485-DAA4-4FF8-962F-4AB96E3832B2}" type="sibTrans" cxnId="{5624A550-DD2B-4932-AF14-B928A5E3B407}">
      <dgm:prSet/>
      <dgm:spPr/>
      <dgm:t>
        <a:bodyPr/>
        <a:lstStyle/>
        <a:p>
          <a:endParaRPr lang="en-US"/>
        </a:p>
      </dgm:t>
    </dgm:pt>
    <dgm:pt modelId="{5F72E4CA-4F84-4DA5-8A81-1ABF0F3A58C2}">
      <dgm:prSet/>
      <dgm:spPr/>
      <dgm:t>
        <a:bodyPr/>
        <a:lstStyle/>
        <a:p>
          <a:r>
            <a:rPr lang="en-US" dirty="0"/>
            <a:t>Near Miss/Close Call</a:t>
          </a:r>
        </a:p>
      </dgm:t>
    </dgm:pt>
    <dgm:pt modelId="{4CF9422E-5956-4101-BA9A-EC4F5575474B}" type="parTrans" cxnId="{7CD67E54-6EE1-494E-A025-A11EF4ED48F3}">
      <dgm:prSet/>
      <dgm:spPr/>
      <dgm:t>
        <a:bodyPr/>
        <a:lstStyle/>
        <a:p>
          <a:endParaRPr lang="en-US"/>
        </a:p>
      </dgm:t>
    </dgm:pt>
    <dgm:pt modelId="{ED7B342A-532B-4C15-B9F5-C9EEE0B99C92}" type="sibTrans" cxnId="{7CD67E54-6EE1-494E-A025-A11EF4ED48F3}">
      <dgm:prSet/>
      <dgm:spPr/>
      <dgm:t>
        <a:bodyPr/>
        <a:lstStyle/>
        <a:p>
          <a:endParaRPr lang="en-US"/>
        </a:p>
      </dgm:t>
    </dgm:pt>
    <dgm:pt modelId="{B5877847-1704-487A-8C60-497096DFA2D5}">
      <dgm:prSet/>
      <dgm:spPr/>
      <dgm:t>
        <a:bodyPr/>
        <a:lstStyle/>
        <a:p>
          <a:r>
            <a:rPr lang="en-US" dirty="0"/>
            <a:t>Hazardous Conditions</a:t>
          </a:r>
        </a:p>
      </dgm:t>
    </dgm:pt>
    <dgm:pt modelId="{3362FC57-D813-4A56-AA2C-5B11903A8157}" type="parTrans" cxnId="{FD3F13CB-FD36-4C5C-AFDD-B03D740A8F91}">
      <dgm:prSet/>
      <dgm:spPr/>
      <dgm:t>
        <a:bodyPr/>
        <a:lstStyle/>
        <a:p>
          <a:endParaRPr lang="en-US"/>
        </a:p>
      </dgm:t>
    </dgm:pt>
    <dgm:pt modelId="{540442F5-D8F8-485C-A6D1-8CB7D61E6AE4}" type="sibTrans" cxnId="{FD3F13CB-FD36-4C5C-AFDD-B03D740A8F91}">
      <dgm:prSet/>
      <dgm:spPr/>
      <dgm:t>
        <a:bodyPr/>
        <a:lstStyle/>
        <a:p>
          <a:endParaRPr lang="en-US"/>
        </a:p>
      </dgm:t>
    </dgm:pt>
    <dgm:pt modelId="{725F8CE1-4DC2-4BBA-A35A-7C2C5A146CED}" type="pres">
      <dgm:prSet presAssocID="{8119EBD0-297E-408A-ADA7-29F699B3A174}" presName="Name0" presStyleCnt="0">
        <dgm:presLayoutVars>
          <dgm:dir/>
          <dgm:animLvl val="lvl"/>
          <dgm:resizeHandles val="exact"/>
        </dgm:presLayoutVars>
      </dgm:prSet>
      <dgm:spPr/>
    </dgm:pt>
    <dgm:pt modelId="{2C52D163-3B2E-47C4-A798-D5477DD669CD}" type="pres">
      <dgm:prSet presAssocID="{AEAB5989-087D-4C8D-AD0A-97D2A56F496F}" presName="Name8" presStyleCnt="0"/>
      <dgm:spPr/>
    </dgm:pt>
    <dgm:pt modelId="{2AA83546-A5F4-4EBA-BE14-18EA7D0B5370}" type="pres">
      <dgm:prSet presAssocID="{AEAB5989-087D-4C8D-AD0A-97D2A56F496F}" presName="level" presStyleLbl="node1" presStyleIdx="0" presStyleCnt="5">
        <dgm:presLayoutVars>
          <dgm:chMax val="1"/>
          <dgm:bulletEnabled val="1"/>
        </dgm:presLayoutVars>
      </dgm:prSet>
      <dgm:spPr/>
    </dgm:pt>
    <dgm:pt modelId="{55C55752-8056-4F14-94CC-EFACC360077D}" type="pres">
      <dgm:prSet presAssocID="{AEAB5989-087D-4C8D-AD0A-97D2A56F496F}" presName="levelTx" presStyleLbl="revTx" presStyleIdx="0" presStyleCnt="0">
        <dgm:presLayoutVars>
          <dgm:chMax val="1"/>
          <dgm:bulletEnabled val="1"/>
        </dgm:presLayoutVars>
      </dgm:prSet>
      <dgm:spPr/>
    </dgm:pt>
    <dgm:pt modelId="{BE6DEE99-9718-4079-8CFD-30FDD38F1FF1}" type="pres">
      <dgm:prSet presAssocID="{ACAE5929-9C9C-4900-8461-6D77CEC674EF}" presName="Name8" presStyleCnt="0"/>
      <dgm:spPr/>
    </dgm:pt>
    <dgm:pt modelId="{CFBE432E-B1DD-4F51-8107-0A6323F79409}" type="pres">
      <dgm:prSet presAssocID="{ACAE5929-9C9C-4900-8461-6D77CEC674EF}" presName="level" presStyleLbl="node1" presStyleIdx="1" presStyleCnt="5">
        <dgm:presLayoutVars>
          <dgm:chMax val="1"/>
          <dgm:bulletEnabled val="1"/>
        </dgm:presLayoutVars>
      </dgm:prSet>
      <dgm:spPr/>
    </dgm:pt>
    <dgm:pt modelId="{2A75B720-B17D-4A39-B5FF-598A002141CB}" type="pres">
      <dgm:prSet presAssocID="{ACAE5929-9C9C-4900-8461-6D77CEC674EF}" presName="levelTx" presStyleLbl="revTx" presStyleIdx="0" presStyleCnt="0">
        <dgm:presLayoutVars>
          <dgm:chMax val="1"/>
          <dgm:bulletEnabled val="1"/>
        </dgm:presLayoutVars>
      </dgm:prSet>
      <dgm:spPr/>
    </dgm:pt>
    <dgm:pt modelId="{A891AA3C-53A3-4524-B55F-D5332868D5E3}" type="pres">
      <dgm:prSet presAssocID="{DF38B524-1719-43CC-B7ED-F8C1AD08CD5A}" presName="Name8" presStyleCnt="0"/>
      <dgm:spPr/>
    </dgm:pt>
    <dgm:pt modelId="{09EF6D42-D06D-4D72-9D55-3CC38D1AA485}" type="pres">
      <dgm:prSet presAssocID="{DF38B524-1719-43CC-B7ED-F8C1AD08CD5A}" presName="level" presStyleLbl="node1" presStyleIdx="2" presStyleCnt="5">
        <dgm:presLayoutVars>
          <dgm:chMax val="1"/>
          <dgm:bulletEnabled val="1"/>
        </dgm:presLayoutVars>
      </dgm:prSet>
      <dgm:spPr/>
    </dgm:pt>
    <dgm:pt modelId="{E9F1020B-5E7D-4C8E-A989-1EDFBE8F8261}" type="pres">
      <dgm:prSet presAssocID="{DF38B524-1719-43CC-B7ED-F8C1AD08CD5A}" presName="levelTx" presStyleLbl="revTx" presStyleIdx="0" presStyleCnt="0">
        <dgm:presLayoutVars>
          <dgm:chMax val="1"/>
          <dgm:bulletEnabled val="1"/>
        </dgm:presLayoutVars>
      </dgm:prSet>
      <dgm:spPr/>
    </dgm:pt>
    <dgm:pt modelId="{14F1C321-B65A-4806-9EC1-818442CCA197}" type="pres">
      <dgm:prSet presAssocID="{5F72E4CA-4F84-4DA5-8A81-1ABF0F3A58C2}" presName="Name8" presStyleCnt="0"/>
      <dgm:spPr/>
    </dgm:pt>
    <dgm:pt modelId="{37DDDF70-EADB-4BD1-A641-0339B118FB02}" type="pres">
      <dgm:prSet presAssocID="{5F72E4CA-4F84-4DA5-8A81-1ABF0F3A58C2}" presName="level" presStyleLbl="node1" presStyleIdx="3" presStyleCnt="5">
        <dgm:presLayoutVars>
          <dgm:chMax val="1"/>
          <dgm:bulletEnabled val="1"/>
        </dgm:presLayoutVars>
      </dgm:prSet>
      <dgm:spPr/>
    </dgm:pt>
    <dgm:pt modelId="{3F8A3765-AA5F-4F95-9810-14A992A61ADD}" type="pres">
      <dgm:prSet presAssocID="{5F72E4CA-4F84-4DA5-8A81-1ABF0F3A58C2}" presName="levelTx" presStyleLbl="revTx" presStyleIdx="0" presStyleCnt="0">
        <dgm:presLayoutVars>
          <dgm:chMax val="1"/>
          <dgm:bulletEnabled val="1"/>
        </dgm:presLayoutVars>
      </dgm:prSet>
      <dgm:spPr/>
    </dgm:pt>
    <dgm:pt modelId="{2821711E-A5F2-4B08-866E-AD2B118D7421}" type="pres">
      <dgm:prSet presAssocID="{B5877847-1704-487A-8C60-497096DFA2D5}" presName="Name8" presStyleCnt="0"/>
      <dgm:spPr/>
    </dgm:pt>
    <dgm:pt modelId="{93A71074-7BAA-4E23-94AE-AEF8EA2BF1A9}" type="pres">
      <dgm:prSet presAssocID="{B5877847-1704-487A-8C60-497096DFA2D5}" presName="level" presStyleLbl="node1" presStyleIdx="4" presStyleCnt="5">
        <dgm:presLayoutVars>
          <dgm:chMax val="1"/>
          <dgm:bulletEnabled val="1"/>
        </dgm:presLayoutVars>
      </dgm:prSet>
      <dgm:spPr/>
    </dgm:pt>
    <dgm:pt modelId="{2B5037B3-F5E9-4F63-82C2-6FC31A102AD6}" type="pres">
      <dgm:prSet presAssocID="{B5877847-1704-487A-8C60-497096DFA2D5}" presName="levelTx" presStyleLbl="revTx" presStyleIdx="0" presStyleCnt="0">
        <dgm:presLayoutVars>
          <dgm:chMax val="1"/>
          <dgm:bulletEnabled val="1"/>
        </dgm:presLayoutVars>
      </dgm:prSet>
      <dgm:spPr/>
    </dgm:pt>
  </dgm:ptLst>
  <dgm:cxnLst>
    <dgm:cxn modelId="{295DD401-ACFC-494A-A4FE-957ED0953DE0}" type="presOf" srcId="{5F72E4CA-4F84-4DA5-8A81-1ABF0F3A58C2}" destId="{3F8A3765-AA5F-4F95-9810-14A992A61ADD}" srcOrd="1" destOrd="0" presId="urn:microsoft.com/office/officeart/2005/8/layout/pyramid1"/>
    <dgm:cxn modelId="{9B90E717-7F12-4D8C-BB20-B742304F3EE3}" type="presOf" srcId="{B5877847-1704-487A-8C60-497096DFA2D5}" destId="{2B5037B3-F5E9-4F63-82C2-6FC31A102AD6}" srcOrd="1" destOrd="0" presId="urn:microsoft.com/office/officeart/2005/8/layout/pyramid1"/>
    <dgm:cxn modelId="{DB3BED1F-9082-4E78-89FC-878238692E95}" type="presOf" srcId="{DF38B524-1719-43CC-B7ED-F8C1AD08CD5A}" destId="{09EF6D42-D06D-4D72-9D55-3CC38D1AA485}" srcOrd="0" destOrd="0" presId="urn:microsoft.com/office/officeart/2005/8/layout/pyramid1"/>
    <dgm:cxn modelId="{95ADFD22-1DBA-441A-A885-29EED3CFE108}" srcId="{8119EBD0-297E-408A-ADA7-29F699B3A174}" destId="{ACAE5929-9C9C-4900-8461-6D77CEC674EF}" srcOrd="1" destOrd="0" parTransId="{842AC693-41F4-447B-B24E-45EE791AB51D}" sibTransId="{4497A6EB-D12F-40B7-B662-3E6F88A85AAF}"/>
    <dgm:cxn modelId="{A271293F-252E-4C10-8DD6-FD3008E59468}" type="presOf" srcId="{DF38B524-1719-43CC-B7ED-F8C1AD08CD5A}" destId="{E9F1020B-5E7D-4C8E-A989-1EDFBE8F8261}" srcOrd="1" destOrd="0" presId="urn:microsoft.com/office/officeart/2005/8/layout/pyramid1"/>
    <dgm:cxn modelId="{247B9B43-9152-48E8-BEB7-609B0E086B7F}" type="presOf" srcId="{AEAB5989-087D-4C8D-AD0A-97D2A56F496F}" destId="{55C55752-8056-4F14-94CC-EFACC360077D}" srcOrd="1" destOrd="0" presId="urn:microsoft.com/office/officeart/2005/8/layout/pyramid1"/>
    <dgm:cxn modelId="{C24E0566-EC04-4C69-9A67-519FC5BAE33A}" srcId="{8119EBD0-297E-408A-ADA7-29F699B3A174}" destId="{AEAB5989-087D-4C8D-AD0A-97D2A56F496F}" srcOrd="0" destOrd="0" parTransId="{4F59BF01-8FAE-4D4F-BBC5-0E0394D91208}" sibTransId="{E7A09591-5C58-4DDF-9D9E-7635397EEB04}"/>
    <dgm:cxn modelId="{FB6E116B-F397-4170-BDCE-3C081B4B90EB}" type="presOf" srcId="{ACAE5929-9C9C-4900-8461-6D77CEC674EF}" destId="{2A75B720-B17D-4A39-B5FF-598A002141CB}" srcOrd="1" destOrd="0" presId="urn:microsoft.com/office/officeart/2005/8/layout/pyramid1"/>
    <dgm:cxn modelId="{5624A550-DD2B-4932-AF14-B928A5E3B407}" srcId="{8119EBD0-297E-408A-ADA7-29F699B3A174}" destId="{DF38B524-1719-43CC-B7ED-F8C1AD08CD5A}" srcOrd="2" destOrd="0" parTransId="{56BB5B40-54AF-42A0-8230-314E3B68B0E3}" sibTransId="{97804485-DAA4-4FF8-962F-4AB96E3832B2}"/>
    <dgm:cxn modelId="{7CD67E54-6EE1-494E-A025-A11EF4ED48F3}" srcId="{8119EBD0-297E-408A-ADA7-29F699B3A174}" destId="{5F72E4CA-4F84-4DA5-8A81-1ABF0F3A58C2}" srcOrd="3" destOrd="0" parTransId="{4CF9422E-5956-4101-BA9A-EC4F5575474B}" sibTransId="{ED7B342A-532B-4C15-B9F5-C9EEE0B99C92}"/>
    <dgm:cxn modelId="{7FB31A94-99E2-4C85-BCAE-176708EBADE0}" type="presOf" srcId="{AEAB5989-087D-4C8D-AD0A-97D2A56F496F}" destId="{2AA83546-A5F4-4EBA-BE14-18EA7D0B5370}" srcOrd="0" destOrd="0" presId="urn:microsoft.com/office/officeart/2005/8/layout/pyramid1"/>
    <dgm:cxn modelId="{9C3BCFAE-4B40-4FCA-B76D-08AF8547A344}" type="presOf" srcId="{ACAE5929-9C9C-4900-8461-6D77CEC674EF}" destId="{CFBE432E-B1DD-4F51-8107-0A6323F79409}" srcOrd="0" destOrd="0" presId="urn:microsoft.com/office/officeart/2005/8/layout/pyramid1"/>
    <dgm:cxn modelId="{FD3F13CB-FD36-4C5C-AFDD-B03D740A8F91}" srcId="{8119EBD0-297E-408A-ADA7-29F699B3A174}" destId="{B5877847-1704-487A-8C60-497096DFA2D5}" srcOrd="4" destOrd="0" parTransId="{3362FC57-D813-4A56-AA2C-5B11903A8157}" sibTransId="{540442F5-D8F8-485C-A6D1-8CB7D61E6AE4}"/>
    <dgm:cxn modelId="{0FBA86D5-3275-4BF4-B7BF-9716A462C2F4}" type="presOf" srcId="{B5877847-1704-487A-8C60-497096DFA2D5}" destId="{93A71074-7BAA-4E23-94AE-AEF8EA2BF1A9}" srcOrd="0" destOrd="0" presId="urn:microsoft.com/office/officeart/2005/8/layout/pyramid1"/>
    <dgm:cxn modelId="{15DC19D7-0AF4-4477-9ACE-1F4B75C3304D}" type="presOf" srcId="{8119EBD0-297E-408A-ADA7-29F699B3A174}" destId="{725F8CE1-4DC2-4BBA-A35A-7C2C5A146CED}" srcOrd="0" destOrd="0" presId="urn:microsoft.com/office/officeart/2005/8/layout/pyramid1"/>
    <dgm:cxn modelId="{85F208F9-8338-48EC-A409-4D196CD5998A}" type="presOf" srcId="{5F72E4CA-4F84-4DA5-8A81-1ABF0F3A58C2}" destId="{37DDDF70-EADB-4BD1-A641-0339B118FB02}" srcOrd="0" destOrd="0" presId="urn:microsoft.com/office/officeart/2005/8/layout/pyramid1"/>
    <dgm:cxn modelId="{DABF1E70-8514-4AE8-8ACC-6F5D7541840F}" type="presParOf" srcId="{725F8CE1-4DC2-4BBA-A35A-7C2C5A146CED}" destId="{2C52D163-3B2E-47C4-A798-D5477DD669CD}" srcOrd="0" destOrd="0" presId="urn:microsoft.com/office/officeart/2005/8/layout/pyramid1"/>
    <dgm:cxn modelId="{11B6FEE9-E752-4708-B90A-32DFBDADB103}" type="presParOf" srcId="{2C52D163-3B2E-47C4-A798-D5477DD669CD}" destId="{2AA83546-A5F4-4EBA-BE14-18EA7D0B5370}" srcOrd="0" destOrd="0" presId="urn:microsoft.com/office/officeart/2005/8/layout/pyramid1"/>
    <dgm:cxn modelId="{B6AAB50D-3CA7-4C03-9AFE-B8D7A3CC1790}" type="presParOf" srcId="{2C52D163-3B2E-47C4-A798-D5477DD669CD}" destId="{55C55752-8056-4F14-94CC-EFACC360077D}" srcOrd="1" destOrd="0" presId="urn:microsoft.com/office/officeart/2005/8/layout/pyramid1"/>
    <dgm:cxn modelId="{9EDBCD70-4AAA-4D0D-B003-2D3BD9D79B12}" type="presParOf" srcId="{725F8CE1-4DC2-4BBA-A35A-7C2C5A146CED}" destId="{BE6DEE99-9718-4079-8CFD-30FDD38F1FF1}" srcOrd="1" destOrd="0" presId="urn:microsoft.com/office/officeart/2005/8/layout/pyramid1"/>
    <dgm:cxn modelId="{4CB99B6F-6B89-46A7-8349-6F47C06A1699}" type="presParOf" srcId="{BE6DEE99-9718-4079-8CFD-30FDD38F1FF1}" destId="{CFBE432E-B1DD-4F51-8107-0A6323F79409}" srcOrd="0" destOrd="0" presId="urn:microsoft.com/office/officeart/2005/8/layout/pyramid1"/>
    <dgm:cxn modelId="{76B47ABA-3F7B-401E-A1CB-DD1761380BE4}" type="presParOf" srcId="{BE6DEE99-9718-4079-8CFD-30FDD38F1FF1}" destId="{2A75B720-B17D-4A39-B5FF-598A002141CB}" srcOrd="1" destOrd="0" presId="urn:microsoft.com/office/officeart/2005/8/layout/pyramid1"/>
    <dgm:cxn modelId="{192EA1D9-96A4-439A-B064-094E50B9C81F}" type="presParOf" srcId="{725F8CE1-4DC2-4BBA-A35A-7C2C5A146CED}" destId="{A891AA3C-53A3-4524-B55F-D5332868D5E3}" srcOrd="2" destOrd="0" presId="urn:microsoft.com/office/officeart/2005/8/layout/pyramid1"/>
    <dgm:cxn modelId="{72824648-6987-45EA-9823-848E037500E8}" type="presParOf" srcId="{A891AA3C-53A3-4524-B55F-D5332868D5E3}" destId="{09EF6D42-D06D-4D72-9D55-3CC38D1AA485}" srcOrd="0" destOrd="0" presId="urn:microsoft.com/office/officeart/2005/8/layout/pyramid1"/>
    <dgm:cxn modelId="{6B2D2859-289A-41F2-960D-65ADAD3FDA77}" type="presParOf" srcId="{A891AA3C-53A3-4524-B55F-D5332868D5E3}" destId="{E9F1020B-5E7D-4C8E-A989-1EDFBE8F8261}" srcOrd="1" destOrd="0" presId="urn:microsoft.com/office/officeart/2005/8/layout/pyramid1"/>
    <dgm:cxn modelId="{D4BC1496-22CF-4984-9337-DE84E80D88E1}" type="presParOf" srcId="{725F8CE1-4DC2-4BBA-A35A-7C2C5A146CED}" destId="{14F1C321-B65A-4806-9EC1-818442CCA197}" srcOrd="3" destOrd="0" presId="urn:microsoft.com/office/officeart/2005/8/layout/pyramid1"/>
    <dgm:cxn modelId="{738929CB-A7C4-4738-AC86-403D3AEDDDBE}" type="presParOf" srcId="{14F1C321-B65A-4806-9EC1-818442CCA197}" destId="{37DDDF70-EADB-4BD1-A641-0339B118FB02}" srcOrd="0" destOrd="0" presId="urn:microsoft.com/office/officeart/2005/8/layout/pyramid1"/>
    <dgm:cxn modelId="{0263BF0F-CDA2-4907-ADBD-18FC70C5E4F8}" type="presParOf" srcId="{14F1C321-B65A-4806-9EC1-818442CCA197}" destId="{3F8A3765-AA5F-4F95-9810-14A992A61ADD}" srcOrd="1" destOrd="0" presId="urn:microsoft.com/office/officeart/2005/8/layout/pyramid1"/>
    <dgm:cxn modelId="{A15951ED-0D01-4C21-B63D-01E059E7B952}" type="presParOf" srcId="{725F8CE1-4DC2-4BBA-A35A-7C2C5A146CED}" destId="{2821711E-A5F2-4B08-866E-AD2B118D7421}" srcOrd="4" destOrd="0" presId="urn:microsoft.com/office/officeart/2005/8/layout/pyramid1"/>
    <dgm:cxn modelId="{733FE2CE-BF63-46E8-A40D-4568DE39021D}" type="presParOf" srcId="{2821711E-A5F2-4B08-866E-AD2B118D7421}" destId="{93A71074-7BAA-4E23-94AE-AEF8EA2BF1A9}" srcOrd="0" destOrd="0" presId="urn:microsoft.com/office/officeart/2005/8/layout/pyramid1"/>
    <dgm:cxn modelId="{BB747FB8-2EC1-43BC-BDD2-3B475BB0DC3C}" type="presParOf" srcId="{2821711E-A5F2-4B08-866E-AD2B118D7421}" destId="{2B5037B3-F5E9-4F63-82C2-6FC31A102AD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ADDB8C-973A-4911-9DEE-AFD21B398A1B}"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307E9C27-E424-43D8-9EE3-13F7634025C7}">
      <dgm:prSet/>
      <dgm:spPr/>
      <dgm:t>
        <a:bodyPr/>
        <a:lstStyle/>
        <a:p>
          <a:r>
            <a:rPr lang="en-US" dirty="0"/>
            <a:t>Fatality</a:t>
          </a:r>
        </a:p>
      </dgm:t>
    </dgm:pt>
    <dgm:pt modelId="{375F6C4E-A630-416C-BB5C-0927D64C2005}" type="parTrans" cxnId="{872B2D26-13B6-4E92-82EA-C3222C416A0C}">
      <dgm:prSet/>
      <dgm:spPr/>
      <dgm:t>
        <a:bodyPr/>
        <a:lstStyle/>
        <a:p>
          <a:endParaRPr lang="en-US"/>
        </a:p>
      </dgm:t>
    </dgm:pt>
    <dgm:pt modelId="{BABEDE97-CD8F-4F77-8470-C762F13FB331}" type="sibTrans" cxnId="{872B2D26-13B6-4E92-82EA-C3222C416A0C}">
      <dgm:prSet/>
      <dgm:spPr/>
      <dgm:t>
        <a:bodyPr/>
        <a:lstStyle/>
        <a:p>
          <a:endParaRPr lang="en-US"/>
        </a:p>
      </dgm:t>
    </dgm:pt>
    <dgm:pt modelId="{F80D339E-D72B-499C-B582-EB03D639F6BC}">
      <dgm:prSet/>
      <dgm:spPr/>
      <dgm:t>
        <a:bodyPr/>
        <a:lstStyle/>
        <a:p>
          <a:r>
            <a:rPr lang="en-US"/>
            <a:t>Inpatient Hospitalization</a:t>
          </a:r>
        </a:p>
      </dgm:t>
    </dgm:pt>
    <dgm:pt modelId="{5A5E6850-D56B-4656-9BA4-872A25DA214D}" type="parTrans" cxnId="{E5B17C19-844C-4019-81A9-1BD1F2F1EF77}">
      <dgm:prSet/>
      <dgm:spPr/>
      <dgm:t>
        <a:bodyPr/>
        <a:lstStyle/>
        <a:p>
          <a:endParaRPr lang="en-US"/>
        </a:p>
      </dgm:t>
    </dgm:pt>
    <dgm:pt modelId="{A7E871A7-6FC6-4574-81CF-6F5CC9FA6FF0}" type="sibTrans" cxnId="{E5B17C19-844C-4019-81A9-1BD1F2F1EF77}">
      <dgm:prSet/>
      <dgm:spPr/>
      <dgm:t>
        <a:bodyPr/>
        <a:lstStyle/>
        <a:p>
          <a:endParaRPr lang="en-US"/>
        </a:p>
      </dgm:t>
    </dgm:pt>
    <dgm:pt modelId="{85603F9E-1593-4F03-B5D9-32E0527E6127}">
      <dgm:prSet/>
      <dgm:spPr/>
      <dgm:t>
        <a:bodyPr/>
        <a:lstStyle/>
        <a:p>
          <a:r>
            <a:rPr lang="en-US"/>
            <a:t>Amputation</a:t>
          </a:r>
        </a:p>
      </dgm:t>
    </dgm:pt>
    <dgm:pt modelId="{97B48F5F-7179-4361-ACCE-E25DD4542FFF}" type="parTrans" cxnId="{4ECF53B7-35CF-4DF4-9E87-1382D3221D38}">
      <dgm:prSet/>
      <dgm:spPr/>
      <dgm:t>
        <a:bodyPr/>
        <a:lstStyle/>
        <a:p>
          <a:endParaRPr lang="en-US"/>
        </a:p>
      </dgm:t>
    </dgm:pt>
    <dgm:pt modelId="{FFC74AF6-0945-47E3-9115-C2CC568CF0AB}" type="sibTrans" cxnId="{4ECF53B7-35CF-4DF4-9E87-1382D3221D38}">
      <dgm:prSet/>
      <dgm:spPr/>
      <dgm:t>
        <a:bodyPr/>
        <a:lstStyle/>
        <a:p>
          <a:endParaRPr lang="en-US"/>
        </a:p>
      </dgm:t>
    </dgm:pt>
    <dgm:pt modelId="{A106A0C6-9A4A-4136-BAF4-5CF6BD961933}">
      <dgm:prSet/>
      <dgm:spPr/>
      <dgm:t>
        <a:bodyPr/>
        <a:lstStyle/>
        <a:p>
          <a:r>
            <a:rPr lang="en-US"/>
            <a:t>Loss of an Eye</a:t>
          </a:r>
        </a:p>
      </dgm:t>
    </dgm:pt>
    <dgm:pt modelId="{3188BC7C-122E-4A4B-A1A6-2D17B4181107}" type="parTrans" cxnId="{6A13CEFC-D444-41AB-BBE1-FE24F9DF724C}">
      <dgm:prSet/>
      <dgm:spPr/>
      <dgm:t>
        <a:bodyPr/>
        <a:lstStyle/>
        <a:p>
          <a:endParaRPr lang="en-US"/>
        </a:p>
      </dgm:t>
    </dgm:pt>
    <dgm:pt modelId="{A1738E3B-5D9E-41EB-83BF-37C8473EC994}" type="sibTrans" cxnId="{6A13CEFC-D444-41AB-BBE1-FE24F9DF724C}">
      <dgm:prSet/>
      <dgm:spPr/>
      <dgm:t>
        <a:bodyPr/>
        <a:lstStyle/>
        <a:p>
          <a:endParaRPr lang="en-US"/>
        </a:p>
      </dgm:t>
    </dgm:pt>
    <dgm:pt modelId="{1E33493C-8C31-694C-9C30-3366358C917B}" type="pres">
      <dgm:prSet presAssocID="{10ADDB8C-973A-4911-9DEE-AFD21B398A1B}" presName="linear" presStyleCnt="0">
        <dgm:presLayoutVars>
          <dgm:dir/>
          <dgm:animLvl val="lvl"/>
          <dgm:resizeHandles val="exact"/>
        </dgm:presLayoutVars>
      </dgm:prSet>
      <dgm:spPr/>
    </dgm:pt>
    <dgm:pt modelId="{9D040FAB-AD57-674B-B7F2-267EEE0DD648}" type="pres">
      <dgm:prSet presAssocID="{307E9C27-E424-43D8-9EE3-13F7634025C7}" presName="parentLin" presStyleCnt="0"/>
      <dgm:spPr/>
    </dgm:pt>
    <dgm:pt modelId="{9EA803D3-F9DA-D849-8BD6-39831F691015}" type="pres">
      <dgm:prSet presAssocID="{307E9C27-E424-43D8-9EE3-13F7634025C7}" presName="parentLeftMargin" presStyleLbl="node1" presStyleIdx="0" presStyleCnt="4"/>
      <dgm:spPr/>
    </dgm:pt>
    <dgm:pt modelId="{52595EA1-BB4F-ED4F-8DAB-B3C26DE93822}" type="pres">
      <dgm:prSet presAssocID="{307E9C27-E424-43D8-9EE3-13F7634025C7}" presName="parentText" presStyleLbl="node1" presStyleIdx="0" presStyleCnt="4">
        <dgm:presLayoutVars>
          <dgm:chMax val="0"/>
          <dgm:bulletEnabled val="1"/>
        </dgm:presLayoutVars>
      </dgm:prSet>
      <dgm:spPr/>
    </dgm:pt>
    <dgm:pt modelId="{B0CA4FDB-DAC5-A54C-8876-7BF8AB47CBA7}" type="pres">
      <dgm:prSet presAssocID="{307E9C27-E424-43D8-9EE3-13F7634025C7}" presName="negativeSpace" presStyleCnt="0"/>
      <dgm:spPr/>
    </dgm:pt>
    <dgm:pt modelId="{DF35D3FC-BE73-1641-B10C-0CEE5F03D707}" type="pres">
      <dgm:prSet presAssocID="{307E9C27-E424-43D8-9EE3-13F7634025C7}" presName="childText" presStyleLbl="conFgAcc1" presStyleIdx="0" presStyleCnt="4">
        <dgm:presLayoutVars>
          <dgm:bulletEnabled val="1"/>
        </dgm:presLayoutVars>
      </dgm:prSet>
      <dgm:spPr/>
    </dgm:pt>
    <dgm:pt modelId="{6C6A1B35-24BA-1A46-BC54-C153C41D8B66}" type="pres">
      <dgm:prSet presAssocID="{BABEDE97-CD8F-4F77-8470-C762F13FB331}" presName="spaceBetweenRectangles" presStyleCnt="0"/>
      <dgm:spPr/>
    </dgm:pt>
    <dgm:pt modelId="{21CD867F-D3BF-544C-AC27-628068A58B8E}" type="pres">
      <dgm:prSet presAssocID="{F80D339E-D72B-499C-B582-EB03D639F6BC}" presName="parentLin" presStyleCnt="0"/>
      <dgm:spPr/>
    </dgm:pt>
    <dgm:pt modelId="{1D166997-0133-174F-99EC-2B0B829D4C85}" type="pres">
      <dgm:prSet presAssocID="{F80D339E-D72B-499C-B582-EB03D639F6BC}" presName="parentLeftMargin" presStyleLbl="node1" presStyleIdx="0" presStyleCnt="4"/>
      <dgm:spPr/>
    </dgm:pt>
    <dgm:pt modelId="{202DB4F5-2984-104D-9746-B4409D560B71}" type="pres">
      <dgm:prSet presAssocID="{F80D339E-D72B-499C-B582-EB03D639F6BC}" presName="parentText" presStyleLbl="node1" presStyleIdx="1" presStyleCnt="4">
        <dgm:presLayoutVars>
          <dgm:chMax val="0"/>
          <dgm:bulletEnabled val="1"/>
        </dgm:presLayoutVars>
      </dgm:prSet>
      <dgm:spPr/>
    </dgm:pt>
    <dgm:pt modelId="{64F371C9-8C62-3B4A-9A51-D99CFD38EFC0}" type="pres">
      <dgm:prSet presAssocID="{F80D339E-D72B-499C-B582-EB03D639F6BC}" presName="negativeSpace" presStyleCnt="0"/>
      <dgm:spPr/>
    </dgm:pt>
    <dgm:pt modelId="{051DA578-8311-4B48-AF44-3ED4BE8009D9}" type="pres">
      <dgm:prSet presAssocID="{F80D339E-D72B-499C-B582-EB03D639F6BC}" presName="childText" presStyleLbl="conFgAcc1" presStyleIdx="1" presStyleCnt="4">
        <dgm:presLayoutVars>
          <dgm:bulletEnabled val="1"/>
        </dgm:presLayoutVars>
      </dgm:prSet>
      <dgm:spPr/>
    </dgm:pt>
    <dgm:pt modelId="{0919B2E9-9A66-2B41-BA1D-A5F3FBCC6E83}" type="pres">
      <dgm:prSet presAssocID="{A7E871A7-6FC6-4574-81CF-6F5CC9FA6FF0}" presName="spaceBetweenRectangles" presStyleCnt="0"/>
      <dgm:spPr/>
    </dgm:pt>
    <dgm:pt modelId="{8590A286-60DE-894B-B198-6F29ADA09625}" type="pres">
      <dgm:prSet presAssocID="{85603F9E-1593-4F03-B5D9-32E0527E6127}" presName="parentLin" presStyleCnt="0"/>
      <dgm:spPr/>
    </dgm:pt>
    <dgm:pt modelId="{C26EBF62-3B51-4F49-8C56-50B6B3573F72}" type="pres">
      <dgm:prSet presAssocID="{85603F9E-1593-4F03-B5D9-32E0527E6127}" presName="parentLeftMargin" presStyleLbl="node1" presStyleIdx="1" presStyleCnt="4"/>
      <dgm:spPr/>
    </dgm:pt>
    <dgm:pt modelId="{824EA15A-59AE-7E4F-B1C8-2B594EF3A22F}" type="pres">
      <dgm:prSet presAssocID="{85603F9E-1593-4F03-B5D9-32E0527E6127}" presName="parentText" presStyleLbl="node1" presStyleIdx="2" presStyleCnt="4">
        <dgm:presLayoutVars>
          <dgm:chMax val="0"/>
          <dgm:bulletEnabled val="1"/>
        </dgm:presLayoutVars>
      </dgm:prSet>
      <dgm:spPr/>
    </dgm:pt>
    <dgm:pt modelId="{8CDEEBFE-B7B9-5D4F-B1BF-D868EEDD3A5B}" type="pres">
      <dgm:prSet presAssocID="{85603F9E-1593-4F03-B5D9-32E0527E6127}" presName="negativeSpace" presStyleCnt="0"/>
      <dgm:spPr/>
    </dgm:pt>
    <dgm:pt modelId="{CA66FEB1-7963-3B44-BFC4-41FBFEB80DF9}" type="pres">
      <dgm:prSet presAssocID="{85603F9E-1593-4F03-B5D9-32E0527E6127}" presName="childText" presStyleLbl="conFgAcc1" presStyleIdx="2" presStyleCnt="4">
        <dgm:presLayoutVars>
          <dgm:bulletEnabled val="1"/>
        </dgm:presLayoutVars>
      </dgm:prSet>
      <dgm:spPr/>
    </dgm:pt>
    <dgm:pt modelId="{0BDE3F2F-EA61-F049-8EF6-ABE3ADFC14B0}" type="pres">
      <dgm:prSet presAssocID="{FFC74AF6-0945-47E3-9115-C2CC568CF0AB}" presName="spaceBetweenRectangles" presStyleCnt="0"/>
      <dgm:spPr/>
    </dgm:pt>
    <dgm:pt modelId="{087B6771-3D0F-B64D-8B5D-607E4E7C4B22}" type="pres">
      <dgm:prSet presAssocID="{A106A0C6-9A4A-4136-BAF4-5CF6BD961933}" presName="parentLin" presStyleCnt="0"/>
      <dgm:spPr/>
    </dgm:pt>
    <dgm:pt modelId="{9533FA05-6F9F-A044-9C11-638C872AC60A}" type="pres">
      <dgm:prSet presAssocID="{A106A0C6-9A4A-4136-BAF4-5CF6BD961933}" presName="parentLeftMargin" presStyleLbl="node1" presStyleIdx="2" presStyleCnt="4"/>
      <dgm:spPr/>
    </dgm:pt>
    <dgm:pt modelId="{80AFC6DE-7D6C-0A4E-9A0C-65224DD740B6}" type="pres">
      <dgm:prSet presAssocID="{A106A0C6-9A4A-4136-BAF4-5CF6BD961933}" presName="parentText" presStyleLbl="node1" presStyleIdx="3" presStyleCnt="4">
        <dgm:presLayoutVars>
          <dgm:chMax val="0"/>
          <dgm:bulletEnabled val="1"/>
        </dgm:presLayoutVars>
      </dgm:prSet>
      <dgm:spPr/>
    </dgm:pt>
    <dgm:pt modelId="{86F15A7E-088D-AA44-8289-9BC6AEFB6067}" type="pres">
      <dgm:prSet presAssocID="{A106A0C6-9A4A-4136-BAF4-5CF6BD961933}" presName="negativeSpace" presStyleCnt="0"/>
      <dgm:spPr/>
    </dgm:pt>
    <dgm:pt modelId="{64F6C0D4-CBF6-4B4C-8777-938D80C99CDC}" type="pres">
      <dgm:prSet presAssocID="{A106A0C6-9A4A-4136-BAF4-5CF6BD961933}" presName="childText" presStyleLbl="conFgAcc1" presStyleIdx="3" presStyleCnt="4">
        <dgm:presLayoutVars>
          <dgm:bulletEnabled val="1"/>
        </dgm:presLayoutVars>
      </dgm:prSet>
      <dgm:spPr/>
    </dgm:pt>
  </dgm:ptLst>
  <dgm:cxnLst>
    <dgm:cxn modelId="{E5B17C19-844C-4019-81A9-1BD1F2F1EF77}" srcId="{10ADDB8C-973A-4911-9DEE-AFD21B398A1B}" destId="{F80D339E-D72B-499C-B582-EB03D639F6BC}" srcOrd="1" destOrd="0" parTransId="{5A5E6850-D56B-4656-9BA4-872A25DA214D}" sibTransId="{A7E871A7-6FC6-4574-81CF-6F5CC9FA6FF0}"/>
    <dgm:cxn modelId="{F9ED201A-8F3E-D74E-BAF7-715715273A1B}" type="presOf" srcId="{F80D339E-D72B-499C-B582-EB03D639F6BC}" destId="{1D166997-0133-174F-99EC-2B0B829D4C85}" srcOrd="0" destOrd="0" presId="urn:microsoft.com/office/officeart/2005/8/layout/list1"/>
    <dgm:cxn modelId="{872B2D26-13B6-4E92-82EA-C3222C416A0C}" srcId="{10ADDB8C-973A-4911-9DEE-AFD21B398A1B}" destId="{307E9C27-E424-43D8-9EE3-13F7634025C7}" srcOrd="0" destOrd="0" parTransId="{375F6C4E-A630-416C-BB5C-0927D64C2005}" sibTransId="{BABEDE97-CD8F-4F77-8470-C762F13FB331}"/>
    <dgm:cxn modelId="{F69E6934-8002-224E-A4F6-B3864D140272}" type="presOf" srcId="{A106A0C6-9A4A-4136-BAF4-5CF6BD961933}" destId="{80AFC6DE-7D6C-0A4E-9A0C-65224DD740B6}" srcOrd="1" destOrd="0" presId="urn:microsoft.com/office/officeart/2005/8/layout/list1"/>
    <dgm:cxn modelId="{9887A87E-21AA-D943-A690-1A66B9690ADD}" type="presOf" srcId="{F80D339E-D72B-499C-B582-EB03D639F6BC}" destId="{202DB4F5-2984-104D-9746-B4409D560B71}" srcOrd="1" destOrd="0" presId="urn:microsoft.com/office/officeart/2005/8/layout/list1"/>
    <dgm:cxn modelId="{C3A343A4-03A4-7F40-BC01-9B2B77AADD1B}" type="presOf" srcId="{85603F9E-1593-4F03-B5D9-32E0527E6127}" destId="{C26EBF62-3B51-4F49-8C56-50B6B3573F72}" srcOrd="0" destOrd="0" presId="urn:microsoft.com/office/officeart/2005/8/layout/list1"/>
    <dgm:cxn modelId="{4ECF53B7-35CF-4DF4-9E87-1382D3221D38}" srcId="{10ADDB8C-973A-4911-9DEE-AFD21B398A1B}" destId="{85603F9E-1593-4F03-B5D9-32E0527E6127}" srcOrd="2" destOrd="0" parTransId="{97B48F5F-7179-4361-ACCE-E25DD4542FFF}" sibTransId="{FFC74AF6-0945-47E3-9115-C2CC568CF0AB}"/>
    <dgm:cxn modelId="{7AF5F0BB-97DE-3242-9DC2-B496DDE18A59}" type="presOf" srcId="{307E9C27-E424-43D8-9EE3-13F7634025C7}" destId="{52595EA1-BB4F-ED4F-8DAB-B3C26DE93822}" srcOrd="1" destOrd="0" presId="urn:microsoft.com/office/officeart/2005/8/layout/list1"/>
    <dgm:cxn modelId="{8C5615C7-49A1-E947-9EC9-9585E95A58F2}" type="presOf" srcId="{A106A0C6-9A4A-4136-BAF4-5CF6BD961933}" destId="{9533FA05-6F9F-A044-9C11-638C872AC60A}" srcOrd="0" destOrd="0" presId="urn:microsoft.com/office/officeart/2005/8/layout/list1"/>
    <dgm:cxn modelId="{E32AD5D8-9ECE-674E-8BF8-3EAD76CE6D8D}" type="presOf" srcId="{10ADDB8C-973A-4911-9DEE-AFD21B398A1B}" destId="{1E33493C-8C31-694C-9C30-3366358C917B}" srcOrd="0" destOrd="0" presId="urn:microsoft.com/office/officeart/2005/8/layout/list1"/>
    <dgm:cxn modelId="{77B2F1F4-CF71-C14C-8A64-584E8A7DF3B6}" type="presOf" srcId="{307E9C27-E424-43D8-9EE3-13F7634025C7}" destId="{9EA803D3-F9DA-D849-8BD6-39831F691015}" srcOrd="0" destOrd="0" presId="urn:microsoft.com/office/officeart/2005/8/layout/list1"/>
    <dgm:cxn modelId="{6A13CEFC-D444-41AB-BBE1-FE24F9DF724C}" srcId="{10ADDB8C-973A-4911-9DEE-AFD21B398A1B}" destId="{A106A0C6-9A4A-4136-BAF4-5CF6BD961933}" srcOrd="3" destOrd="0" parTransId="{3188BC7C-122E-4A4B-A1A6-2D17B4181107}" sibTransId="{A1738E3B-5D9E-41EB-83BF-37C8473EC994}"/>
    <dgm:cxn modelId="{8FFD25FE-31C2-5D4E-94E3-A8B337C74165}" type="presOf" srcId="{85603F9E-1593-4F03-B5D9-32E0527E6127}" destId="{824EA15A-59AE-7E4F-B1C8-2B594EF3A22F}" srcOrd="1" destOrd="0" presId="urn:microsoft.com/office/officeart/2005/8/layout/list1"/>
    <dgm:cxn modelId="{E6D60DC5-0C31-B944-942F-FE19F00B7084}" type="presParOf" srcId="{1E33493C-8C31-694C-9C30-3366358C917B}" destId="{9D040FAB-AD57-674B-B7F2-267EEE0DD648}" srcOrd="0" destOrd="0" presId="urn:microsoft.com/office/officeart/2005/8/layout/list1"/>
    <dgm:cxn modelId="{77409E5E-D617-0C4A-A803-DE558F593500}" type="presParOf" srcId="{9D040FAB-AD57-674B-B7F2-267EEE0DD648}" destId="{9EA803D3-F9DA-D849-8BD6-39831F691015}" srcOrd="0" destOrd="0" presId="urn:microsoft.com/office/officeart/2005/8/layout/list1"/>
    <dgm:cxn modelId="{D143ADDB-53C2-1D4E-B34A-96A752AA54F6}" type="presParOf" srcId="{9D040FAB-AD57-674B-B7F2-267EEE0DD648}" destId="{52595EA1-BB4F-ED4F-8DAB-B3C26DE93822}" srcOrd="1" destOrd="0" presId="urn:microsoft.com/office/officeart/2005/8/layout/list1"/>
    <dgm:cxn modelId="{2D3E3214-C476-B44C-81CC-549AF72CE814}" type="presParOf" srcId="{1E33493C-8C31-694C-9C30-3366358C917B}" destId="{B0CA4FDB-DAC5-A54C-8876-7BF8AB47CBA7}" srcOrd="1" destOrd="0" presId="urn:microsoft.com/office/officeart/2005/8/layout/list1"/>
    <dgm:cxn modelId="{3C0C0546-29FD-9343-91D4-89124E7613F7}" type="presParOf" srcId="{1E33493C-8C31-694C-9C30-3366358C917B}" destId="{DF35D3FC-BE73-1641-B10C-0CEE5F03D707}" srcOrd="2" destOrd="0" presId="urn:microsoft.com/office/officeart/2005/8/layout/list1"/>
    <dgm:cxn modelId="{B060C560-5BAC-5B4B-8459-8189417DC24E}" type="presParOf" srcId="{1E33493C-8C31-694C-9C30-3366358C917B}" destId="{6C6A1B35-24BA-1A46-BC54-C153C41D8B66}" srcOrd="3" destOrd="0" presId="urn:microsoft.com/office/officeart/2005/8/layout/list1"/>
    <dgm:cxn modelId="{C1F68ECA-C0E8-D740-AC76-9F6CBDCE9E3C}" type="presParOf" srcId="{1E33493C-8C31-694C-9C30-3366358C917B}" destId="{21CD867F-D3BF-544C-AC27-628068A58B8E}" srcOrd="4" destOrd="0" presId="urn:microsoft.com/office/officeart/2005/8/layout/list1"/>
    <dgm:cxn modelId="{A0FCABA9-2C21-E340-BDA9-B531DE8821B1}" type="presParOf" srcId="{21CD867F-D3BF-544C-AC27-628068A58B8E}" destId="{1D166997-0133-174F-99EC-2B0B829D4C85}" srcOrd="0" destOrd="0" presId="urn:microsoft.com/office/officeart/2005/8/layout/list1"/>
    <dgm:cxn modelId="{8B98A71E-E888-9346-9847-A9C5717D0F91}" type="presParOf" srcId="{21CD867F-D3BF-544C-AC27-628068A58B8E}" destId="{202DB4F5-2984-104D-9746-B4409D560B71}" srcOrd="1" destOrd="0" presId="urn:microsoft.com/office/officeart/2005/8/layout/list1"/>
    <dgm:cxn modelId="{13594DEC-840F-DA40-AEE4-9BBE2D8D6B91}" type="presParOf" srcId="{1E33493C-8C31-694C-9C30-3366358C917B}" destId="{64F371C9-8C62-3B4A-9A51-D99CFD38EFC0}" srcOrd="5" destOrd="0" presId="urn:microsoft.com/office/officeart/2005/8/layout/list1"/>
    <dgm:cxn modelId="{E4E5B4D9-5637-6541-BEA3-D8E0F7D3FED9}" type="presParOf" srcId="{1E33493C-8C31-694C-9C30-3366358C917B}" destId="{051DA578-8311-4B48-AF44-3ED4BE8009D9}" srcOrd="6" destOrd="0" presId="urn:microsoft.com/office/officeart/2005/8/layout/list1"/>
    <dgm:cxn modelId="{F9B3B1FF-8C57-CD48-8ACF-7DC6CD7BA865}" type="presParOf" srcId="{1E33493C-8C31-694C-9C30-3366358C917B}" destId="{0919B2E9-9A66-2B41-BA1D-A5F3FBCC6E83}" srcOrd="7" destOrd="0" presId="urn:microsoft.com/office/officeart/2005/8/layout/list1"/>
    <dgm:cxn modelId="{50C91017-C0EA-2249-BF07-19415A5DEC6C}" type="presParOf" srcId="{1E33493C-8C31-694C-9C30-3366358C917B}" destId="{8590A286-60DE-894B-B198-6F29ADA09625}" srcOrd="8" destOrd="0" presId="urn:microsoft.com/office/officeart/2005/8/layout/list1"/>
    <dgm:cxn modelId="{F8C87991-9679-1B40-BB49-A630A736CE3F}" type="presParOf" srcId="{8590A286-60DE-894B-B198-6F29ADA09625}" destId="{C26EBF62-3B51-4F49-8C56-50B6B3573F72}" srcOrd="0" destOrd="0" presId="urn:microsoft.com/office/officeart/2005/8/layout/list1"/>
    <dgm:cxn modelId="{7987DF3B-0695-D141-9078-D993FB811A0D}" type="presParOf" srcId="{8590A286-60DE-894B-B198-6F29ADA09625}" destId="{824EA15A-59AE-7E4F-B1C8-2B594EF3A22F}" srcOrd="1" destOrd="0" presId="urn:microsoft.com/office/officeart/2005/8/layout/list1"/>
    <dgm:cxn modelId="{CD1A8064-5216-6A49-8A26-59D0AA40BAD9}" type="presParOf" srcId="{1E33493C-8C31-694C-9C30-3366358C917B}" destId="{8CDEEBFE-B7B9-5D4F-B1BF-D868EEDD3A5B}" srcOrd="9" destOrd="0" presId="urn:microsoft.com/office/officeart/2005/8/layout/list1"/>
    <dgm:cxn modelId="{64F953C4-4A74-A445-BF16-880E331B5CF9}" type="presParOf" srcId="{1E33493C-8C31-694C-9C30-3366358C917B}" destId="{CA66FEB1-7963-3B44-BFC4-41FBFEB80DF9}" srcOrd="10" destOrd="0" presId="urn:microsoft.com/office/officeart/2005/8/layout/list1"/>
    <dgm:cxn modelId="{A80EA9FB-D397-F24E-926F-0382BC9D2B20}" type="presParOf" srcId="{1E33493C-8C31-694C-9C30-3366358C917B}" destId="{0BDE3F2F-EA61-F049-8EF6-ABE3ADFC14B0}" srcOrd="11" destOrd="0" presId="urn:microsoft.com/office/officeart/2005/8/layout/list1"/>
    <dgm:cxn modelId="{3EDBFF35-5A7A-6143-9B19-4ABCE367BFC5}" type="presParOf" srcId="{1E33493C-8C31-694C-9C30-3366358C917B}" destId="{087B6771-3D0F-B64D-8B5D-607E4E7C4B22}" srcOrd="12" destOrd="0" presId="urn:microsoft.com/office/officeart/2005/8/layout/list1"/>
    <dgm:cxn modelId="{3416B14B-8F8A-DC40-806E-F437FDCF008B}" type="presParOf" srcId="{087B6771-3D0F-B64D-8B5D-607E4E7C4B22}" destId="{9533FA05-6F9F-A044-9C11-638C872AC60A}" srcOrd="0" destOrd="0" presId="urn:microsoft.com/office/officeart/2005/8/layout/list1"/>
    <dgm:cxn modelId="{759E85EF-A24C-E04F-863A-B80438420025}" type="presParOf" srcId="{087B6771-3D0F-B64D-8B5D-607E4E7C4B22}" destId="{80AFC6DE-7D6C-0A4E-9A0C-65224DD740B6}" srcOrd="1" destOrd="0" presId="urn:microsoft.com/office/officeart/2005/8/layout/list1"/>
    <dgm:cxn modelId="{0D90BF36-AF22-5941-A384-33B96977292B}" type="presParOf" srcId="{1E33493C-8C31-694C-9C30-3366358C917B}" destId="{86F15A7E-088D-AA44-8289-9BC6AEFB6067}" srcOrd="13" destOrd="0" presId="urn:microsoft.com/office/officeart/2005/8/layout/list1"/>
    <dgm:cxn modelId="{938C3C96-05C7-8344-BBBF-8B839015DFE7}" type="presParOf" srcId="{1E33493C-8C31-694C-9C30-3366358C917B}" destId="{64F6C0D4-CBF6-4B4C-8777-938D80C99CDC}"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F9FAA3-9C7F-495D-9E78-780F3EFA3F3E}" type="doc">
      <dgm:prSet loTypeId="urn:microsoft.com/office/officeart/2005/8/layout/hList9" loCatId="list" qsTypeId="urn:microsoft.com/office/officeart/2009/2/quickstyle/3d8" qsCatId="3D" csTypeId="urn:microsoft.com/office/officeart/2005/8/colors/accent1_2" csCatId="accent1" phldr="1"/>
      <dgm:spPr/>
    </dgm:pt>
    <dgm:pt modelId="{61A3CC4D-62C4-485E-9E57-E6B6A7C6B44B}">
      <dgm:prSet phldrT="[Text]"/>
      <dgm:spPr/>
      <dgm:t>
        <a:bodyPr/>
        <a:lstStyle/>
        <a:p>
          <a:r>
            <a:rPr lang="en-US" b="0" i="0" dirty="0"/>
            <a:t>1904.39(b)(2)(</a:t>
          </a:r>
          <a:r>
            <a:rPr lang="en-US" b="0" i="0" dirty="0" err="1"/>
            <a:t>i</a:t>
          </a:r>
          <a:r>
            <a:rPr lang="en-US" b="0" i="0" dirty="0"/>
            <a:t>)</a:t>
          </a:r>
          <a:endParaRPr lang="en-US" dirty="0"/>
        </a:p>
      </dgm:t>
    </dgm:pt>
    <dgm:pt modelId="{6AF8402E-9841-4578-8802-B265330F6182}" type="parTrans" cxnId="{052409E1-7F03-46A2-8AF2-AE7D4E2D03B2}">
      <dgm:prSet/>
      <dgm:spPr/>
      <dgm:t>
        <a:bodyPr/>
        <a:lstStyle/>
        <a:p>
          <a:endParaRPr lang="en-US"/>
        </a:p>
      </dgm:t>
    </dgm:pt>
    <dgm:pt modelId="{DC6E810B-A578-421A-8330-F24C411C714B}" type="sibTrans" cxnId="{052409E1-7F03-46A2-8AF2-AE7D4E2D03B2}">
      <dgm:prSet/>
      <dgm:spPr/>
      <dgm:t>
        <a:bodyPr/>
        <a:lstStyle/>
        <a:p>
          <a:endParaRPr lang="en-US"/>
        </a:p>
      </dgm:t>
    </dgm:pt>
    <dgm:pt modelId="{7E87FA6C-A3C7-43FD-B086-B01089E74C53}">
      <dgm:prSet/>
      <dgm:spPr/>
      <dgm:t>
        <a:bodyPr/>
        <a:lstStyle/>
        <a:p>
          <a:r>
            <a:rPr lang="en-US" b="0" i="0"/>
            <a:t>1904.39(b)(2)(iii))</a:t>
          </a:r>
          <a:endParaRPr lang="en-US"/>
        </a:p>
      </dgm:t>
    </dgm:pt>
    <dgm:pt modelId="{A711CA03-CECD-4C2F-8F8E-5400065C20F4}" type="parTrans" cxnId="{AF6CD7F2-A284-4FBA-BE1F-A17C959CA11B}">
      <dgm:prSet/>
      <dgm:spPr/>
      <dgm:t>
        <a:bodyPr/>
        <a:lstStyle/>
        <a:p>
          <a:endParaRPr lang="en-US"/>
        </a:p>
      </dgm:t>
    </dgm:pt>
    <dgm:pt modelId="{2F0AED5F-491B-4ECA-894C-0BA50B7369F8}" type="sibTrans" cxnId="{AF6CD7F2-A284-4FBA-BE1F-A17C959CA11B}">
      <dgm:prSet/>
      <dgm:spPr/>
      <dgm:t>
        <a:bodyPr/>
        <a:lstStyle/>
        <a:p>
          <a:endParaRPr lang="en-US"/>
        </a:p>
      </dgm:t>
    </dgm:pt>
    <dgm:pt modelId="{91506816-E9A8-4C56-97C7-688C184C83A9}">
      <dgm:prSet/>
      <dgm:spPr/>
      <dgm:t>
        <a:bodyPr/>
        <a:lstStyle/>
        <a:p>
          <a:r>
            <a:rPr lang="en-US" b="0" i="0" dirty="0">
              <a:latin typeface="Aharoni" panose="02010803020104030203" pitchFamily="2" charset="-79"/>
              <a:cs typeface="Aharoni" panose="02010803020104030203" pitchFamily="2" charset="-79"/>
            </a:rPr>
            <a:t>The establishment name</a:t>
          </a:r>
          <a:endParaRPr lang="en-US" dirty="0">
            <a:latin typeface="Aharoni" panose="02010803020104030203" pitchFamily="2" charset="-79"/>
            <a:cs typeface="Aharoni" panose="02010803020104030203" pitchFamily="2" charset="-79"/>
          </a:endParaRPr>
        </a:p>
      </dgm:t>
    </dgm:pt>
    <dgm:pt modelId="{8B37C82D-03B0-4047-A967-3A9A94FC93A8}" type="parTrans" cxnId="{6B8721C2-5FA9-44AB-93EA-0019AA020F15}">
      <dgm:prSet/>
      <dgm:spPr/>
      <dgm:t>
        <a:bodyPr/>
        <a:lstStyle/>
        <a:p>
          <a:endParaRPr lang="en-US"/>
        </a:p>
      </dgm:t>
    </dgm:pt>
    <dgm:pt modelId="{B5CAB89E-9202-4D7B-8B65-4C72E92288A3}" type="sibTrans" cxnId="{6B8721C2-5FA9-44AB-93EA-0019AA020F15}">
      <dgm:prSet/>
      <dgm:spPr/>
      <dgm:t>
        <a:bodyPr/>
        <a:lstStyle/>
        <a:p>
          <a:endParaRPr lang="en-US"/>
        </a:p>
      </dgm:t>
    </dgm:pt>
    <dgm:pt modelId="{4163AF3B-151B-4C50-AFD1-DE32612661AA}">
      <dgm:prSet/>
      <dgm:spPr/>
      <dgm:t>
        <a:bodyPr/>
        <a:lstStyle/>
        <a:p>
          <a:r>
            <a:rPr lang="en-US" b="0" i="0">
              <a:latin typeface="Aharoni" panose="02010803020104030203" pitchFamily="2" charset="-79"/>
              <a:cs typeface="Aharoni" panose="02010803020104030203" pitchFamily="2" charset="-79"/>
            </a:rPr>
            <a:t>The location of the work-related incident</a:t>
          </a:r>
          <a:endParaRPr lang="en-US">
            <a:latin typeface="Aharoni" panose="02010803020104030203" pitchFamily="2" charset="-79"/>
            <a:cs typeface="Aharoni" panose="02010803020104030203" pitchFamily="2" charset="-79"/>
          </a:endParaRPr>
        </a:p>
      </dgm:t>
    </dgm:pt>
    <dgm:pt modelId="{43AC08F8-64A4-486C-9F4C-892C13F26493}" type="parTrans" cxnId="{5A52D62C-E534-4466-85B4-906DD4CFAAFE}">
      <dgm:prSet/>
      <dgm:spPr/>
      <dgm:t>
        <a:bodyPr/>
        <a:lstStyle/>
        <a:p>
          <a:endParaRPr lang="en-US"/>
        </a:p>
      </dgm:t>
    </dgm:pt>
    <dgm:pt modelId="{8E6D7225-4218-444F-873D-582CAC7CE2D2}" type="sibTrans" cxnId="{5A52D62C-E534-4466-85B4-906DD4CFAAFE}">
      <dgm:prSet/>
      <dgm:spPr/>
      <dgm:t>
        <a:bodyPr/>
        <a:lstStyle/>
        <a:p>
          <a:endParaRPr lang="en-US"/>
        </a:p>
      </dgm:t>
    </dgm:pt>
    <dgm:pt modelId="{8D44BC2A-9398-426F-9B3B-C254E3BD0B0E}" type="pres">
      <dgm:prSet presAssocID="{E3F9FAA3-9C7F-495D-9E78-780F3EFA3F3E}" presName="list" presStyleCnt="0">
        <dgm:presLayoutVars>
          <dgm:dir/>
          <dgm:animLvl val="lvl"/>
        </dgm:presLayoutVars>
      </dgm:prSet>
      <dgm:spPr/>
    </dgm:pt>
    <dgm:pt modelId="{6B9301FC-7D66-4971-A73E-D2E1C382E45D}" type="pres">
      <dgm:prSet presAssocID="{61A3CC4D-62C4-485E-9E57-E6B6A7C6B44B}" presName="posSpace" presStyleCnt="0"/>
      <dgm:spPr/>
    </dgm:pt>
    <dgm:pt modelId="{884925D6-2C10-4325-934A-DFBA63D408BA}" type="pres">
      <dgm:prSet presAssocID="{61A3CC4D-62C4-485E-9E57-E6B6A7C6B44B}" presName="vertFlow" presStyleCnt="0"/>
      <dgm:spPr/>
    </dgm:pt>
    <dgm:pt modelId="{64F1CE8C-3CF2-4E65-A6A1-560CFE0B961A}" type="pres">
      <dgm:prSet presAssocID="{61A3CC4D-62C4-485E-9E57-E6B6A7C6B44B}" presName="topSpace" presStyleCnt="0"/>
      <dgm:spPr/>
    </dgm:pt>
    <dgm:pt modelId="{811867EE-B01D-4B87-9C87-5ABBD421E378}" type="pres">
      <dgm:prSet presAssocID="{61A3CC4D-62C4-485E-9E57-E6B6A7C6B44B}" presName="firstComp" presStyleCnt="0"/>
      <dgm:spPr/>
    </dgm:pt>
    <dgm:pt modelId="{DC604D96-938A-4693-A70A-CD8BB7A5A47B}" type="pres">
      <dgm:prSet presAssocID="{61A3CC4D-62C4-485E-9E57-E6B6A7C6B44B}" presName="firstChild" presStyleLbl="bgAccFollowNode1" presStyleIdx="0" presStyleCnt="2"/>
      <dgm:spPr/>
    </dgm:pt>
    <dgm:pt modelId="{C88350F7-8345-4E80-BDB3-73282B331FCA}" type="pres">
      <dgm:prSet presAssocID="{61A3CC4D-62C4-485E-9E57-E6B6A7C6B44B}" presName="firstChildTx" presStyleLbl="bgAccFollowNode1" presStyleIdx="0" presStyleCnt="2">
        <dgm:presLayoutVars>
          <dgm:bulletEnabled val="1"/>
        </dgm:presLayoutVars>
      </dgm:prSet>
      <dgm:spPr/>
    </dgm:pt>
    <dgm:pt modelId="{96D5BA5B-229D-4C9C-804F-76577D94F08D}" type="pres">
      <dgm:prSet presAssocID="{61A3CC4D-62C4-485E-9E57-E6B6A7C6B44B}" presName="negSpace" presStyleCnt="0"/>
      <dgm:spPr/>
    </dgm:pt>
    <dgm:pt modelId="{6979244C-C164-46CF-B259-861A75EFC0F8}" type="pres">
      <dgm:prSet presAssocID="{61A3CC4D-62C4-485E-9E57-E6B6A7C6B44B}" presName="circle" presStyleLbl="node1" presStyleIdx="0" presStyleCnt="2"/>
      <dgm:spPr/>
    </dgm:pt>
    <dgm:pt modelId="{0048EC48-EB01-437C-82DB-543D265C7D76}" type="pres">
      <dgm:prSet presAssocID="{DC6E810B-A578-421A-8330-F24C411C714B}" presName="transSpace" presStyleCnt="0"/>
      <dgm:spPr/>
    </dgm:pt>
    <dgm:pt modelId="{EF6E2624-6DE0-44DC-94BF-8FB417982223}" type="pres">
      <dgm:prSet presAssocID="{7E87FA6C-A3C7-43FD-B086-B01089E74C53}" presName="posSpace" presStyleCnt="0"/>
      <dgm:spPr/>
    </dgm:pt>
    <dgm:pt modelId="{CE0B1E75-64A3-4873-B5A2-EB9234EB52D2}" type="pres">
      <dgm:prSet presAssocID="{7E87FA6C-A3C7-43FD-B086-B01089E74C53}" presName="vertFlow" presStyleCnt="0"/>
      <dgm:spPr/>
    </dgm:pt>
    <dgm:pt modelId="{AAB2F78B-5C6C-4231-B18E-142AB4DEEB14}" type="pres">
      <dgm:prSet presAssocID="{7E87FA6C-A3C7-43FD-B086-B01089E74C53}" presName="topSpace" presStyleCnt="0"/>
      <dgm:spPr/>
    </dgm:pt>
    <dgm:pt modelId="{5E1973DA-04E6-4B0A-92FF-C92013203DE5}" type="pres">
      <dgm:prSet presAssocID="{7E87FA6C-A3C7-43FD-B086-B01089E74C53}" presName="firstComp" presStyleCnt="0"/>
      <dgm:spPr/>
    </dgm:pt>
    <dgm:pt modelId="{DA237E9B-FE8C-42AD-9DE2-4E0F0B929D3E}" type="pres">
      <dgm:prSet presAssocID="{7E87FA6C-A3C7-43FD-B086-B01089E74C53}" presName="firstChild" presStyleLbl="bgAccFollowNode1" presStyleIdx="1" presStyleCnt="2"/>
      <dgm:spPr/>
    </dgm:pt>
    <dgm:pt modelId="{B79B9080-2F37-438F-A663-AE04D7E7A9EC}" type="pres">
      <dgm:prSet presAssocID="{7E87FA6C-A3C7-43FD-B086-B01089E74C53}" presName="firstChildTx" presStyleLbl="bgAccFollowNode1" presStyleIdx="1" presStyleCnt="2">
        <dgm:presLayoutVars>
          <dgm:bulletEnabled val="1"/>
        </dgm:presLayoutVars>
      </dgm:prSet>
      <dgm:spPr/>
    </dgm:pt>
    <dgm:pt modelId="{8C432757-53BC-4D54-BE3B-8166ACB01A33}" type="pres">
      <dgm:prSet presAssocID="{7E87FA6C-A3C7-43FD-B086-B01089E74C53}" presName="negSpace" presStyleCnt="0"/>
      <dgm:spPr/>
    </dgm:pt>
    <dgm:pt modelId="{E6D20300-E580-4D45-9A68-141C7BD44D97}" type="pres">
      <dgm:prSet presAssocID="{7E87FA6C-A3C7-43FD-B086-B01089E74C53}" presName="circle" presStyleLbl="node1" presStyleIdx="1" presStyleCnt="2"/>
      <dgm:spPr/>
    </dgm:pt>
  </dgm:ptLst>
  <dgm:cxnLst>
    <dgm:cxn modelId="{B62BA207-E3F9-4D03-A9D3-9F5E64A1C33C}" type="presOf" srcId="{4163AF3B-151B-4C50-AFD1-DE32612661AA}" destId="{B79B9080-2F37-438F-A663-AE04D7E7A9EC}" srcOrd="1" destOrd="0" presId="urn:microsoft.com/office/officeart/2005/8/layout/hList9"/>
    <dgm:cxn modelId="{6F82F61B-3FEF-48C5-A6E4-13ED3ACE5704}" type="presOf" srcId="{7E87FA6C-A3C7-43FD-B086-B01089E74C53}" destId="{E6D20300-E580-4D45-9A68-141C7BD44D97}" srcOrd="0" destOrd="0" presId="urn:microsoft.com/office/officeart/2005/8/layout/hList9"/>
    <dgm:cxn modelId="{5A52D62C-E534-4466-85B4-906DD4CFAAFE}" srcId="{7E87FA6C-A3C7-43FD-B086-B01089E74C53}" destId="{4163AF3B-151B-4C50-AFD1-DE32612661AA}" srcOrd="0" destOrd="0" parTransId="{43AC08F8-64A4-486C-9F4C-892C13F26493}" sibTransId="{8E6D7225-4218-444F-873D-582CAC7CE2D2}"/>
    <dgm:cxn modelId="{B3677138-E98E-4A5B-944F-7ED98F014D83}" type="presOf" srcId="{91506816-E9A8-4C56-97C7-688C184C83A9}" destId="{C88350F7-8345-4E80-BDB3-73282B331FCA}" srcOrd="1" destOrd="0" presId="urn:microsoft.com/office/officeart/2005/8/layout/hList9"/>
    <dgm:cxn modelId="{F4377674-552E-4190-865E-E1713A58A877}" type="presOf" srcId="{91506816-E9A8-4C56-97C7-688C184C83A9}" destId="{DC604D96-938A-4693-A70A-CD8BB7A5A47B}" srcOrd="0" destOrd="0" presId="urn:microsoft.com/office/officeart/2005/8/layout/hList9"/>
    <dgm:cxn modelId="{93A58578-9BFA-4D5D-875A-85B5B37D91ED}" type="presOf" srcId="{E3F9FAA3-9C7F-495D-9E78-780F3EFA3F3E}" destId="{8D44BC2A-9398-426F-9B3B-C254E3BD0B0E}" srcOrd="0" destOrd="0" presId="urn:microsoft.com/office/officeart/2005/8/layout/hList9"/>
    <dgm:cxn modelId="{8CE69089-93C8-456E-AC1C-41C43C971B4A}" type="presOf" srcId="{61A3CC4D-62C4-485E-9E57-E6B6A7C6B44B}" destId="{6979244C-C164-46CF-B259-861A75EFC0F8}" srcOrd="0" destOrd="0" presId="urn:microsoft.com/office/officeart/2005/8/layout/hList9"/>
    <dgm:cxn modelId="{F2D4A2A0-4383-4E4E-BF98-C71E678F7329}" type="presOf" srcId="{4163AF3B-151B-4C50-AFD1-DE32612661AA}" destId="{DA237E9B-FE8C-42AD-9DE2-4E0F0B929D3E}" srcOrd="0" destOrd="0" presId="urn:microsoft.com/office/officeart/2005/8/layout/hList9"/>
    <dgm:cxn modelId="{6B8721C2-5FA9-44AB-93EA-0019AA020F15}" srcId="{61A3CC4D-62C4-485E-9E57-E6B6A7C6B44B}" destId="{91506816-E9A8-4C56-97C7-688C184C83A9}" srcOrd="0" destOrd="0" parTransId="{8B37C82D-03B0-4047-A967-3A9A94FC93A8}" sibTransId="{B5CAB89E-9202-4D7B-8B65-4C72E92288A3}"/>
    <dgm:cxn modelId="{052409E1-7F03-46A2-8AF2-AE7D4E2D03B2}" srcId="{E3F9FAA3-9C7F-495D-9E78-780F3EFA3F3E}" destId="{61A3CC4D-62C4-485E-9E57-E6B6A7C6B44B}" srcOrd="0" destOrd="0" parTransId="{6AF8402E-9841-4578-8802-B265330F6182}" sibTransId="{DC6E810B-A578-421A-8330-F24C411C714B}"/>
    <dgm:cxn modelId="{AF6CD7F2-A284-4FBA-BE1F-A17C959CA11B}" srcId="{E3F9FAA3-9C7F-495D-9E78-780F3EFA3F3E}" destId="{7E87FA6C-A3C7-43FD-B086-B01089E74C53}" srcOrd="1" destOrd="0" parTransId="{A711CA03-CECD-4C2F-8F8E-5400065C20F4}" sibTransId="{2F0AED5F-491B-4ECA-894C-0BA50B7369F8}"/>
    <dgm:cxn modelId="{A3DDD01B-6709-4094-A916-B8290EDDD548}" type="presParOf" srcId="{8D44BC2A-9398-426F-9B3B-C254E3BD0B0E}" destId="{6B9301FC-7D66-4971-A73E-D2E1C382E45D}" srcOrd="0" destOrd="0" presId="urn:microsoft.com/office/officeart/2005/8/layout/hList9"/>
    <dgm:cxn modelId="{FD6ABAF5-D7BE-4F09-BF87-CB9786AD0742}" type="presParOf" srcId="{8D44BC2A-9398-426F-9B3B-C254E3BD0B0E}" destId="{884925D6-2C10-4325-934A-DFBA63D408BA}" srcOrd="1" destOrd="0" presId="urn:microsoft.com/office/officeart/2005/8/layout/hList9"/>
    <dgm:cxn modelId="{086CF408-5216-4CDD-91B5-B7CC455B56C8}" type="presParOf" srcId="{884925D6-2C10-4325-934A-DFBA63D408BA}" destId="{64F1CE8C-3CF2-4E65-A6A1-560CFE0B961A}" srcOrd="0" destOrd="0" presId="urn:microsoft.com/office/officeart/2005/8/layout/hList9"/>
    <dgm:cxn modelId="{D481CAA5-5AAF-4110-A832-6DC071EF5355}" type="presParOf" srcId="{884925D6-2C10-4325-934A-DFBA63D408BA}" destId="{811867EE-B01D-4B87-9C87-5ABBD421E378}" srcOrd="1" destOrd="0" presId="urn:microsoft.com/office/officeart/2005/8/layout/hList9"/>
    <dgm:cxn modelId="{C730FA65-E83B-4F54-B953-49EB0E0CC31E}" type="presParOf" srcId="{811867EE-B01D-4B87-9C87-5ABBD421E378}" destId="{DC604D96-938A-4693-A70A-CD8BB7A5A47B}" srcOrd="0" destOrd="0" presId="urn:microsoft.com/office/officeart/2005/8/layout/hList9"/>
    <dgm:cxn modelId="{7A4DB219-DF9B-4B99-932D-6AFDD8805423}" type="presParOf" srcId="{811867EE-B01D-4B87-9C87-5ABBD421E378}" destId="{C88350F7-8345-4E80-BDB3-73282B331FCA}" srcOrd="1" destOrd="0" presId="urn:microsoft.com/office/officeart/2005/8/layout/hList9"/>
    <dgm:cxn modelId="{97E9C7B3-8080-4ABB-B6FA-B118F953AF7E}" type="presParOf" srcId="{8D44BC2A-9398-426F-9B3B-C254E3BD0B0E}" destId="{96D5BA5B-229D-4C9C-804F-76577D94F08D}" srcOrd="2" destOrd="0" presId="urn:microsoft.com/office/officeart/2005/8/layout/hList9"/>
    <dgm:cxn modelId="{50A52969-53A1-42EE-A844-92611720B3D2}" type="presParOf" srcId="{8D44BC2A-9398-426F-9B3B-C254E3BD0B0E}" destId="{6979244C-C164-46CF-B259-861A75EFC0F8}" srcOrd="3" destOrd="0" presId="urn:microsoft.com/office/officeart/2005/8/layout/hList9"/>
    <dgm:cxn modelId="{05067900-54FB-4785-90AD-79C20E62B80D}" type="presParOf" srcId="{8D44BC2A-9398-426F-9B3B-C254E3BD0B0E}" destId="{0048EC48-EB01-437C-82DB-543D265C7D76}" srcOrd="4" destOrd="0" presId="urn:microsoft.com/office/officeart/2005/8/layout/hList9"/>
    <dgm:cxn modelId="{207C7638-7743-4F78-8746-13C20CF3A49B}" type="presParOf" srcId="{8D44BC2A-9398-426F-9B3B-C254E3BD0B0E}" destId="{EF6E2624-6DE0-44DC-94BF-8FB417982223}" srcOrd="5" destOrd="0" presId="urn:microsoft.com/office/officeart/2005/8/layout/hList9"/>
    <dgm:cxn modelId="{810C24EB-EDBE-4111-BD87-8153965BA7B3}" type="presParOf" srcId="{8D44BC2A-9398-426F-9B3B-C254E3BD0B0E}" destId="{CE0B1E75-64A3-4873-B5A2-EB9234EB52D2}" srcOrd="6" destOrd="0" presId="urn:microsoft.com/office/officeart/2005/8/layout/hList9"/>
    <dgm:cxn modelId="{7865D16E-20A5-4EEE-89AA-8050E88F6E32}" type="presParOf" srcId="{CE0B1E75-64A3-4873-B5A2-EB9234EB52D2}" destId="{AAB2F78B-5C6C-4231-B18E-142AB4DEEB14}" srcOrd="0" destOrd="0" presId="urn:microsoft.com/office/officeart/2005/8/layout/hList9"/>
    <dgm:cxn modelId="{14054515-B6C5-48B7-BA7E-0AAEF4857D5A}" type="presParOf" srcId="{CE0B1E75-64A3-4873-B5A2-EB9234EB52D2}" destId="{5E1973DA-04E6-4B0A-92FF-C92013203DE5}" srcOrd="1" destOrd="0" presId="urn:microsoft.com/office/officeart/2005/8/layout/hList9"/>
    <dgm:cxn modelId="{A987DA30-4160-45DD-BF4F-A979FFD244C4}" type="presParOf" srcId="{5E1973DA-04E6-4B0A-92FF-C92013203DE5}" destId="{DA237E9B-FE8C-42AD-9DE2-4E0F0B929D3E}" srcOrd="0" destOrd="0" presId="urn:microsoft.com/office/officeart/2005/8/layout/hList9"/>
    <dgm:cxn modelId="{BD867E41-B1D7-4922-9326-D3CE7946FBEA}" type="presParOf" srcId="{5E1973DA-04E6-4B0A-92FF-C92013203DE5}" destId="{B79B9080-2F37-438F-A663-AE04D7E7A9EC}" srcOrd="1" destOrd="0" presId="urn:microsoft.com/office/officeart/2005/8/layout/hList9"/>
    <dgm:cxn modelId="{1A9F04C3-D1B9-4B35-B98E-471216952263}" type="presParOf" srcId="{8D44BC2A-9398-426F-9B3B-C254E3BD0B0E}" destId="{8C432757-53BC-4D54-BE3B-8166ACB01A33}" srcOrd="7" destOrd="0" presId="urn:microsoft.com/office/officeart/2005/8/layout/hList9"/>
    <dgm:cxn modelId="{3CF126FA-D39A-4420-9468-EF59E5AD5B8D}" type="presParOf" srcId="{8D44BC2A-9398-426F-9B3B-C254E3BD0B0E}" destId="{E6D20300-E580-4D45-9A68-141C7BD44D97}"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F9FAA3-9C7F-495D-9E78-780F3EFA3F3E}" type="doc">
      <dgm:prSet loTypeId="urn:microsoft.com/office/officeart/2005/8/layout/hList9" loCatId="list" qsTypeId="urn:microsoft.com/office/officeart/2009/2/quickstyle/3d8" qsCatId="3D" csTypeId="urn:microsoft.com/office/officeart/2005/8/colors/accent1_2" csCatId="accent1" phldr="1"/>
      <dgm:spPr/>
      <dgm:t>
        <a:bodyPr/>
        <a:lstStyle/>
        <a:p>
          <a:endParaRPr lang="en-US"/>
        </a:p>
      </dgm:t>
    </dgm:pt>
    <dgm:pt modelId="{61A3CC4D-62C4-485E-9E57-E6B6A7C6B44B}">
      <dgm:prSet phldrT="[Text]"/>
      <dgm:spPr/>
      <dgm:t>
        <a:bodyPr/>
        <a:lstStyle/>
        <a:p>
          <a:r>
            <a:rPr lang="en-US" b="0" i="0"/>
            <a:t>1904.39(b)(2)(iii)</a:t>
          </a:r>
          <a:endParaRPr lang="en-US"/>
        </a:p>
      </dgm:t>
    </dgm:pt>
    <dgm:pt modelId="{6AF8402E-9841-4578-8802-B265330F6182}" type="parTrans" cxnId="{052409E1-7F03-46A2-8AF2-AE7D4E2D03B2}">
      <dgm:prSet/>
      <dgm:spPr/>
      <dgm:t>
        <a:bodyPr/>
        <a:lstStyle/>
        <a:p>
          <a:endParaRPr lang="en-US"/>
        </a:p>
      </dgm:t>
    </dgm:pt>
    <dgm:pt modelId="{DC6E810B-A578-421A-8330-F24C411C714B}" type="sibTrans" cxnId="{052409E1-7F03-46A2-8AF2-AE7D4E2D03B2}">
      <dgm:prSet/>
      <dgm:spPr/>
      <dgm:t>
        <a:bodyPr/>
        <a:lstStyle/>
        <a:p>
          <a:endParaRPr lang="en-US"/>
        </a:p>
      </dgm:t>
    </dgm:pt>
    <dgm:pt modelId="{7E87FA6C-A3C7-43FD-B086-B01089E74C53}">
      <dgm:prSet/>
      <dgm:spPr/>
      <dgm:t>
        <a:bodyPr/>
        <a:lstStyle/>
        <a:p>
          <a:r>
            <a:rPr lang="en-US" b="0" i="0"/>
            <a:t>1904.39(b)(2)(iv)</a:t>
          </a:r>
          <a:endParaRPr lang="en-US"/>
        </a:p>
      </dgm:t>
    </dgm:pt>
    <dgm:pt modelId="{A711CA03-CECD-4C2F-8F8E-5400065C20F4}" type="parTrans" cxnId="{AF6CD7F2-A284-4FBA-BE1F-A17C959CA11B}">
      <dgm:prSet/>
      <dgm:spPr/>
      <dgm:t>
        <a:bodyPr/>
        <a:lstStyle/>
        <a:p>
          <a:endParaRPr lang="en-US"/>
        </a:p>
      </dgm:t>
    </dgm:pt>
    <dgm:pt modelId="{2F0AED5F-491B-4ECA-894C-0BA50B7369F8}" type="sibTrans" cxnId="{AF6CD7F2-A284-4FBA-BE1F-A17C959CA11B}">
      <dgm:prSet/>
      <dgm:spPr/>
      <dgm:t>
        <a:bodyPr/>
        <a:lstStyle/>
        <a:p>
          <a:endParaRPr lang="en-US"/>
        </a:p>
      </dgm:t>
    </dgm:pt>
    <dgm:pt modelId="{91506816-E9A8-4C56-97C7-688C184C83A9}">
      <dgm:prSet/>
      <dgm:spPr/>
      <dgm:t>
        <a:bodyPr/>
        <a:lstStyle/>
        <a:p>
          <a:r>
            <a:rPr lang="en-US" b="0" i="0" dirty="0">
              <a:latin typeface="Aharoni" panose="02010803020104030203" pitchFamily="2" charset="-79"/>
              <a:cs typeface="Aharoni" panose="02010803020104030203" pitchFamily="2" charset="-79"/>
            </a:rPr>
            <a:t>The time of the work-related incident</a:t>
          </a:r>
          <a:endParaRPr lang="en-US" dirty="0">
            <a:latin typeface="Aharoni" panose="02010803020104030203" pitchFamily="2" charset="-79"/>
            <a:cs typeface="Aharoni" panose="02010803020104030203" pitchFamily="2" charset="-79"/>
          </a:endParaRPr>
        </a:p>
      </dgm:t>
    </dgm:pt>
    <dgm:pt modelId="{8B37C82D-03B0-4047-A967-3A9A94FC93A8}" type="parTrans" cxnId="{6B8721C2-5FA9-44AB-93EA-0019AA020F15}">
      <dgm:prSet/>
      <dgm:spPr/>
      <dgm:t>
        <a:bodyPr/>
        <a:lstStyle/>
        <a:p>
          <a:endParaRPr lang="en-US"/>
        </a:p>
      </dgm:t>
    </dgm:pt>
    <dgm:pt modelId="{B5CAB89E-9202-4D7B-8B65-4C72E92288A3}" type="sibTrans" cxnId="{6B8721C2-5FA9-44AB-93EA-0019AA020F15}">
      <dgm:prSet/>
      <dgm:spPr/>
      <dgm:t>
        <a:bodyPr/>
        <a:lstStyle/>
        <a:p>
          <a:endParaRPr lang="en-US"/>
        </a:p>
      </dgm:t>
    </dgm:pt>
    <dgm:pt modelId="{4163AF3B-151B-4C50-AFD1-DE32612661AA}">
      <dgm:prSet/>
      <dgm:spPr/>
      <dgm:t>
        <a:bodyPr/>
        <a:lstStyle/>
        <a:p>
          <a:r>
            <a:rPr lang="en-US" b="0" i="0">
              <a:latin typeface="Aharoni" panose="02010803020104030203" pitchFamily="2" charset="-79"/>
              <a:cs typeface="Aharoni" panose="02010803020104030203" pitchFamily="2" charset="-79"/>
            </a:rPr>
            <a:t>The type of reportable event</a:t>
          </a:r>
          <a:endParaRPr lang="en-US">
            <a:latin typeface="Aharoni" panose="02010803020104030203" pitchFamily="2" charset="-79"/>
            <a:cs typeface="Aharoni" panose="02010803020104030203" pitchFamily="2" charset="-79"/>
          </a:endParaRPr>
        </a:p>
      </dgm:t>
    </dgm:pt>
    <dgm:pt modelId="{43AC08F8-64A4-486C-9F4C-892C13F26493}" type="parTrans" cxnId="{5A52D62C-E534-4466-85B4-906DD4CFAAFE}">
      <dgm:prSet/>
      <dgm:spPr/>
      <dgm:t>
        <a:bodyPr/>
        <a:lstStyle/>
        <a:p>
          <a:endParaRPr lang="en-US"/>
        </a:p>
      </dgm:t>
    </dgm:pt>
    <dgm:pt modelId="{8E6D7225-4218-444F-873D-582CAC7CE2D2}" type="sibTrans" cxnId="{5A52D62C-E534-4466-85B4-906DD4CFAAFE}">
      <dgm:prSet/>
      <dgm:spPr/>
      <dgm:t>
        <a:bodyPr/>
        <a:lstStyle/>
        <a:p>
          <a:endParaRPr lang="en-US"/>
        </a:p>
      </dgm:t>
    </dgm:pt>
    <dgm:pt modelId="{8D44BC2A-9398-426F-9B3B-C254E3BD0B0E}" type="pres">
      <dgm:prSet presAssocID="{E3F9FAA3-9C7F-495D-9E78-780F3EFA3F3E}" presName="list" presStyleCnt="0">
        <dgm:presLayoutVars>
          <dgm:dir/>
          <dgm:animLvl val="lvl"/>
        </dgm:presLayoutVars>
      </dgm:prSet>
      <dgm:spPr/>
    </dgm:pt>
    <dgm:pt modelId="{6B9301FC-7D66-4971-A73E-D2E1C382E45D}" type="pres">
      <dgm:prSet presAssocID="{61A3CC4D-62C4-485E-9E57-E6B6A7C6B44B}" presName="posSpace" presStyleCnt="0"/>
      <dgm:spPr/>
    </dgm:pt>
    <dgm:pt modelId="{884925D6-2C10-4325-934A-DFBA63D408BA}" type="pres">
      <dgm:prSet presAssocID="{61A3CC4D-62C4-485E-9E57-E6B6A7C6B44B}" presName="vertFlow" presStyleCnt="0"/>
      <dgm:spPr/>
    </dgm:pt>
    <dgm:pt modelId="{64F1CE8C-3CF2-4E65-A6A1-560CFE0B961A}" type="pres">
      <dgm:prSet presAssocID="{61A3CC4D-62C4-485E-9E57-E6B6A7C6B44B}" presName="topSpace" presStyleCnt="0"/>
      <dgm:spPr/>
    </dgm:pt>
    <dgm:pt modelId="{811867EE-B01D-4B87-9C87-5ABBD421E378}" type="pres">
      <dgm:prSet presAssocID="{61A3CC4D-62C4-485E-9E57-E6B6A7C6B44B}" presName="firstComp" presStyleCnt="0"/>
      <dgm:spPr/>
    </dgm:pt>
    <dgm:pt modelId="{DC604D96-938A-4693-A70A-CD8BB7A5A47B}" type="pres">
      <dgm:prSet presAssocID="{61A3CC4D-62C4-485E-9E57-E6B6A7C6B44B}" presName="firstChild" presStyleLbl="bgAccFollowNode1" presStyleIdx="0" presStyleCnt="2"/>
      <dgm:spPr/>
    </dgm:pt>
    <dgm:pt modelId="{C88350F7-8345-4E80-BDB3-73282B331FCA}" type="pres">
      <dgm:prSet presAssocID="{61A3CC4D-62C4-485E-9E57-E6B6A7C6B44B}" presName="firstChildTx" presStyleLbl="bgAccFollowNode1" presStyleIdx="0" presStyleCnt="2">
        <dgm:presLayoutVars>
          <dgm:bulletEnabled val="1"/>
        </dgm:presLayoutVars>
      </dgm:prSet>
      <dgm:spPr/>
    </dgm:pt>
    <dgm:pt modelId="{96D5BA5B-229D-4C9C-804F-76577D94F08D}" type="pres">
      <dgm:prSet presAssocID="{61A3CC4D-62C4-485E-9E57-E6B6A7C6B44B}" presName="negSpace" presStyleCnt="0"/>
      <dgm:spPr/>
    </dgm:pt>
    <dgm:pt modelId="{6979244C-C164-46CF-B259-861A75EFC0F8}" type="pres">
      <dgm:prSet presAssocID="{61A3CC4D-62C4-485E-9E57-E6B6A7C6B44B}" presName="circle" presStyleLbl="node1" presStyleIdx="0" presStyleCnt="2"/>
      <dgm:spPr/>
    </dgm:pt>
    <dgm:pt modelId="{0048EC48-EB01-437C-82DB-543D265C7D76}" type="pres">
      <dgm:prSet presAssocID="{DC6E810B-A578-421A-8330-F24C411C714B}" presName="transSpace" presStyleCnt="0"/>
      <dgm:spPr/>
    </dgm:pt>
    <dgm:pt modelId="{EF6E2624-6DE0-44DC-94BF-8FB417982223}" type="pres">
      <dgm:prSet presAssocID="{7E87FA6C-A3C7-43FD-B086-B01089E74C53}" presName="posSpace" presStyleCnt="0"/>
      <dgm:spPr/>
    </dgm:pt>
    <dgm:pt modelId="{CE0B1E75-64A3-4873-B5A2-EB9234EB52D2}" type="pres">
      <dgm:prSet presAssocID="{7E87FA6C-A3C7-43FD-B086-B01089E74C53}" presName="vertFlow" presStyleCnt="0"/>
      <dgm:spPr/>
    </dgm:pt>
    <dgm:pt modelId="{AAB2F78B-5C6C-4231-B18E-142AB4DEEB14}" type="pres">
      <dgm:prSet presAssocID="{7E87FA6C-A3C7-43FD-B086-B01089E74C53}" presName="topSpace" presStyleCnt="0"/>
      <dgm:spPr/>
    </dgm:pt>
    <dgm:pt modelId="{5E1973DA-04E6-4B0A-92FF-C92013203DE5}" type="pres">
      <dgm:prSet presAssocID="{7E87FA6C-A3C7-43FD-B086-B01089E74C53}" presName="firstComp" presStyleCnt="0"/>
      <dgm:spPr/>
    </dgm:pt>
    <dgm:pt modelId="{DA237E9B-FE8C-42AD-9DE2-4E0F0B929D3E}" type="pres">
      <dgm:prSet presAssocID="{7E87FA6C-A3C7-43FD-B086-B01089E74C53}" presName="firstChild" presStyleLbl="bgAccFollowNode1" presStyleIdx="1" presStyleCnt="2" custLinFactNeighborX="-2223"/>
      <dgm:spPr/>
    </dgm:pt>
    <dgm:pt modelId="{B79B9080-2F37-438F-A663-AE04D7E7A9EC}" type="pres">
      <dgm:prSet presAssocID="{7E87FA6C-A3C7-43FD-B086-B01089E74C53}" presName="firstChildTx" presStyleLbl="bgAccFollowNode1" presStyleIdx="1" presStyleCnt="2">
        <dgm:presLayoutVars>
          <dgm:bulletEnabled val="1"/>
        </dgm:presLayoutVars>
      </dgm:prSet>
      <dgm:spPr/>
    </dgm:pt>
    <dgm:pt modelId="{8C432757-53BC-4D54-BE3B-8166ACB01A33}" type="pres">
      <dgm:prSet presAssocID="{7E87FA6C-A3C7-43FD-B086-B01089E74C53}" presName="negSpace" presStyleCnt="0"/>
      <dgm:spPr/>
    </dgm:pt>
    <dgm:pt modelId="{E6D20300-E580-4D45-9A68-141C7BD44D97}" type="pres">
      <dgm:prSet presAssocID="{7E87FA6C-A3C7-43FD-B086-B01089E74C53}" presName="circle" presStyleLbl="node1" presStyleIdx="1" presStyleCnt="2"/>
      <dgm:spPr/>
    </dgm:pt>
  </dgm:ptLst>
  <dgm:cxnLst>
    <dgm:cxn modelId="{B62BA207-E3F9-4D03-A9D3-9F5E64A1C33C}" type="presOf" srcId="{4163AF3B-151B-4C50-AFD1-DE32612661AA}" destId="{B79B9080-2F37-438F-A663-AE04D7E7A9EC}" srcOrd="1" destOrd="0" presId="urn:microsoft.com/office/officeart/2005/8/layout/hList9"/>
    <dgm:cxn modelId="{6F82F61B-3FEF-48C5-A6E4-13ED3ACE5704}" type="presOf" srcId="{7E87FA6C-A3C7-43FD-B086-B01089E74C53}" destId="{E6D20300-E580-4D45-9A68-141C7BD44D97}" srcOrd="0" destOrd="0" presId="urn:microsoft.com/office/officeart/2005/8/layout/hList9"/>
    <dgm:cxn modelId="{5A52D62C-E534-4466-85B4-906DD4CFAAFE}" srcId="{7E87FA6C-A3C7-43FD-B086-B01089E74C53}" destId="{4163AF3B-151B-4C50-AFD1-DE32612661AA}" srcOrd="0" destOrd="0" parTransId="{43AC08F8-64A4-486C-9F4C-892C13F26493}" sibTransId="{8E6D7225-4218-444F-873D-582CAC7CE2D2}"/>
    <dgm:cxn modelId="{B3677138-E98E-4A5B-944F-7ED98F014D83}" type="presOf" srcId="{91506816-E9A8-4C56-97C7-688C184C83A9}" destId="{C88350F7-8345-4E80-BDB3-73282B331FCA}" srcOrd="1" destOrd="0" presId="urn:microsoft.com/office/officeart/2005/8/layout/hList9"/>
    <dgm:cxn modelId="{F4377674-552E-4190-865E-E1713A58A877}" type="presOf" srcId="{91506816-E9A8-4C56-97C7-688C184C83A9}" destId="{DC604D96-938A-4693-A70A-CD8BB7A5A47B}" srcOrd="0" destOrd="0" presId="urn:microsoft.com/office/officeart/2005/8/layout/hList9"/>
    <dgm:cxn modelId="{93A58578-9BFA-4D5D-875A-85B5B37D91ED}" type="presOf" srcId="{E3F9FAA3-9C7F-495D-9E78-780F3EFA3F3E}" destId="{8D44BC2A-9398-426F-9B3B-C254E3BD0B0E}" srcOrd="0" destOrd="0" presId="urn:microsoft.com/office/officeart/2005/8/layout/hList9"/>
    <dgm:cxn modelId="{8CE69089-93C8-456E-AC1C-41C43C971B4A}" type="presOf" srcId="{61A3CC4D-62C4-485E-9E57-E6B6A7C6B44B}" destId="{6979244C-C164-46CF-B259-861A75EFC0F8}" srcOrd="0" destOrd="0" presId="urn:microsoft.com/office/officeart/2005/8/layout/hList9"/>
    <dgm:cxn modelId="{F2D4A2A0-4383-4E4E-BF98-C71E678F7329}" type="presOf" srcId="{4163AF3B-151B-4C50-AFD1-DE32612661AA}" destId="{DA237E9B-FE8C-42AD-9DE2-4E0F0B929D3E}" srcOrd="0" destOrd="0" presId="urn:microsoft.com/office/officeart/2005/8/layout/hList9"/>
    <dgm:cxn modelId="{6B8721C2-5FA9-44AB-93EA-0019AA020F15}" srcId="{61A3CC4D-62C4-485E-9E57-E6B6A7C6B44B}" destId="{91506816-E9A8-4C56-97C7-688C184C83A9}" srcOrd="0" destOrd="0" parTransId="{8B37C82D-03B0-4047-A967-3A9A94FC93A8}" sibTransId="{B5CAB89E-9202-4D7B-8B65-4C72E92288A3}"/>
    <dgm:cxn modelId="{052409E1-7F03-46A2-8AF2-AE7D4E2D03B2}" srcId="{E3F9FAA3-9C7F-495D-9E78-780F3EFA3F3E}" destId="{61A3CC4D-62C4-485E-9E57-E6B6A7C6B44B}" srcOrd="0" destOrd="0" parTransId="{6AF8402E-9841-4578-8802-B265330F6182}" sibTransId="{DC6E810B-A578-421A-8330-F24C411C714B}"/>
    <dgm:cxn modelId="{AF6CD7F2-A284-4FBA-BE1F-A17C959CA11B}" srcId="{E3F9FAA3-9C7F-495D-9E78-780F3EFA3F3E}" destId="{7E87FA6C-A3C7-43FD-B086-B01089E74C53}" srcOrd="1" destOrd="0" parTransId="{A711CA03-CECD-4C2F-8F8E-5400065C20F4}" sibTransId="{2F0AED5F-491B-4ECA-894C-0BA50B7369F8}"/>
    <dgm:cxn modelId="{A3DDD01B-6709-4094-A916-B8290EDDD548}" type="presParOf" srcId="{8D44BC2A-9398-426F-9B3B-C254E3BD0B0E}" destId="{6B9301FC-7D66-4971-A73E-D2E1C382E45D}" srcOrd="0" destOrd="0" presId="urn:microsoft.com/office/officeart/2005/8/layout/hList9"/>
    <dgm:cxn modelId="{FD6ABAF5-D7BE-4F09-BF87-CB9786AD0742}" type="presParOf" srcId="{8D44BC2A-9398-426F-9B3B-C254E3BD0B0E}" destId="{884925D6-2C10-4325-934A-DFBA63D408BA}" srcOrd="1" destOrd="0" presId="urn:microsoft.com/office/officeart/2005/8/layout/hList9"/>
    <dgm:cxn modelId="{086CF408-5216-4CDD-91B5-B7CC455B56C8}" type="presParOf" srcId="{884925D6-2C10-4325-934A-DFBA63D408BA}" destId="{64F1CE8C-3CF2-4E65-A6A1-560CFE0B961A}" srcOrd="0" destOrd="0" presId="urn:microsoft.com/office/officeart/2005/8/layout/hList9"/>
    <dgm:cxn modelId="{D481CAA5-5AAF-4110-A832-6DC071EF5355}" type="presParOf" srcId="{884925D6-2C10-4325-934A-DFBA63D408BA}" destId="{811867EE-B01D-4B87-9C87-5ABBD421E378}" srcOrd="1" destOrd="0" presId="urn:microsoft.com/office/officeart/2005/8/layout/hList9"/>
    <dgm:cxn modelId="{C730FA65-E83B-4F54-B953-49EB0E0CC31E}" type="presParOf" srcId="{811867EE-B01D-4B87-9C87-5ABBD421E378}" destId="{DC604D96-938A-4693-A70A-CD8BB7A5A47B}" srcOrd="0" destOrd="0" presId="urn:microsoft.com/office/officeart/2005/8/layout/hList9"/>
    <dgm:cxn modelId="{7A4DB219-DF9B-4B99-932D-6AFDD8805423}" type="presParOf" srcId="{811867EE-B01D-4B87-9C87-5ABBD421E378}" destId="{C88350F7-8345-4E80-BDB3-73282B331FCA}" srcOrd="1" destOrd="0" presId="urn:microsoft.com/office/officeart/2005/8/layout/hList9"/>
    <dgm:cxn modelId="{97E9C7B3-8080-4ABB-B6FA-B118F953AF7E}" type="presParOf" srcId="{8D44BC2A-9398-426F-9B3B-C254E3BD0B0E}" destId="{96D5BA5B-229D-4C9C-804F-76577D94F08D}" srcOrd="2" destOrd="0" presId="urn:microsoft.com/office/officeart/2005/8/layout/hList9"/>
    <dgm:cxn modelId="{50A52969-53A1-42EE-A844-92611720B3D2}" type="presParOf" srcId="{8D44BC2A-9398-426F-9B3B-C254E3BD0B0E}" destId="{6979244C-C164-46CF-B259-861A75EFC0F8}" srcOrd="3" destOrd="0" presId="urn:microsoft.com/office/officeart/2005/8/layout/hList9"/>
    <dgm:cxn modelId="{05067900-54FB-4785-90AD-79C20E62B80D}" type="presParOf" srcId="{8D44BC2A-9398-426F-9B3B-C254E3BD0B0E}" destId="{0048EC48-EB01-437C-82DB-543D265C7D76}" srcOrd="4" destOrd="0" presId="urn:microsoft.com/office/officeart/2005/8/layout/hList9"/>
    <dgm:cxn modelId="{207C7638-7743-4F78-8746-13C20CF3A49B}" type="presParOf" srcId="{8D44BC2A-9398-426F-9B3B-C254E3BD0B0E}" destId="{EF6E2624-6DE0-44DC-94BF-8FB417982223}" srcOrd="5" destOrd="0" presId="urn:microsoft.com/office/officeart/2005/8/layout/hList9"/>
    <dgm:cxn modelId="{810C24EB-EDBE-4111-BD87-8153965BA7B3}" type="presParOf" srcId="{8D44BC2A-9398-426F-9B3B-C254E3BD0B0E}" destId="{CE0B1E75-64A3-4873-B5A2-EB9234EB52D2}" srcOrd="6" destOrd="0" presId="urn:microsoft.com/office/officeart/2005/8/layout/hList9"/>
    <dgm:cxn modelId="{7865D16E-20A5-4EEE-89AA-8050E88F6E32}" type="presParOf" srcId="{CE0B1E75-64A3-4873-B5A2-EB9234EB52D2}" destId="{AAB2F78B-5C6C-4231-B18E-142AB4DEEB14}" srcOrd="0" destOrd="0" presId="urn:microsoft.com/office/officeart/2005/8/layout/hList9"/>
    <dgm:cxn modelId="{14054515-B6C5-48B7-BA7E-0AAEF4857D5A}" type="presParOf" srcId="{CE0B1E75-64A3-4873-B5A2-EB9234EB52D2}" destId="{5E1973DA-04E6-4B0A-92FF-C92013203DE5}" srcOrd="1" destOrd="0" presId="urn:microsoft.com/office/officeart/2005/8/layout/hList9"/>
    <dgm:cxn modelId="{A987DA30-4160-45DD-BF4F-A979FFD244C4}" type="presParOf" srcId="{5E1973DA-04E6-4B0A-92FF-C92013203DE5}" destId="{DA237E9B-FE8C-42AD-9DE2-4E0F0B929D3E}" srcOrd="0" destOrd="0" presId="urn:microsoft.com/office/officeart/2005/8/layout/hList9"/>
    <dgm:cxn modelId="{BD867E41-B1D7-4922-9326-D3CE7946FBEA}" type="presParOf" srcId="{5E1973DA-04E6-4B0A-92FF-C92013203DE5}" destId="{B79B9080-2F37-438F-A663-AE04D7E7A9EC}" srcOrd="1" destOrd="0" presId="urn:microsoft.com/office/officeart/2005/8/layout/hList9"/>
    <dgm:cxn modelId="{1A9F04C3-D1B9-4B35-B98E-471216952263}" type="presParOf" srcId="{8D44BC2A-9398-426F-9B3B-C254E3BD0B0E}" destId="{8C432757-53BC-4D54-BE3B-8166ACB01A33}" srcOrd="7" destOrd="0" presId="urn:microsoft.com/office/officeart/2005/8/layout/hList9"/>
    <dgm:cxn modelId="{3CF126FA-D39A-4420-9468-EF59E5AD5B8D}" type="presParOf" srcId="{8D44BC2A-9398-426F-9B3B-C254E3BD0B0E}" destId="{E6D20300-E580-4D45-9A68-141C7BD44D97}"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F9FAA3-9C7F-495D-9E78-780F3EFA3F3E}" type="doc">
      <dgm:prSet loTypeId="urn:microsoft.com/office/officeart/2005/8/layout/hList9" loCatId="list" qsTypeId="urn:microsoft.com/office/officeart/2009/2/quickstyle/3d8" qsCatId="3D" csTypeId="urn:microsoft.com/office/officeart/2005/8/colors/accent1_2" csCatId="accent1" phldr="1"/>
      <dgm:spPr/>
      <dgm:t>
        <a:bodyPr/>
        <a:lstStyle/>
        <a:p>
          <a:endParaRPr lang="en-US"/>
        </a:p>
      </dgm:t>
    </dgm:pt>
    <dgm:pt modelId="{61A3CC4D-62C4-485E-9E57-E6B6A7C6B44B}">
      <dgm:prSet phldrT="[Text]"/>
      <dgm:spPr/>
      <dgm:t>
        <a:bodyPr/>
        <a:lstStyle/>
        <a:p>
          <a:r>
            <a:rPr lang="en-US" b="0" i="0"/>
            <a:t>1904.39(b)(2)(v)</a:t>
          </a:r>
          <a:endParaRPr lang="en-US"/>
        </a:p>
      </dgm:t>
    </dgm:pt>
    <dgm:pt modelId="{6AF8402E-9841-4578-8802-B265330F6182}" type="parTrans" cxnId="{052409E1-7F03-46A2-8AF2-AE7D4E2D03B2}">
      <dgm:prSet/>
      <dgm:spPr/>
      <dgm:t>
        <a:bodyPr/>
        <a:lstStyle/>
        <a:p>
          <a:endParaRPr lang="en-US"/>
        </a:p>
      </dgm:t>
    </dgm:pt>
    <dgm:pt modelId="{DC6E810B-A578-421A-8330-F24C411C714B}" type="sibTrans" cxnId="{052409E1-7F03-46A2-8AF2-AE7D4E2D03B2}">
      <dgm:prSet/>
      <dgm:spPr/>
      <dgm:t>
        <a:bodyPr/>
        <a:lstStyle/>
        <a:p>
          <a:endParaRPr lang="en-US"/>
        </a:p>
      </dgm:t>
    </dgm:pt>
    <dgm:pt modelId="{7E87FA6C-A3C7-43FD-B086-B01089E74C53}">
      <dgm:prSet/>
      <dgm:spPr/>
      <dgm:t>
        <a:bodyPr/>
        <a:lstStyle/>
        <a:p>
          <a:r>
            <a:rPr lang="en-US" b="0" i="0"/>
            <a:t>1904.39(b)(2)(vi)</a:t>
          </a:r>
          <a:endParaRPr lang="en-US"/>
        </a:p>
      </dgm:t>
    </dgm:pt>
    <dgm:pt modelId="{A711CA03-CECD-4C2F-8F8E-5400065C20F4}" type="parTrans" cxnId="{AF6CD7F2-A284-4FBA-BE1F-A17C959CA11B}">
      <dgm:prSet/>
      <dgm:spPr/>
      <dgm:t>
        <a:bodyPr/>
        <a:lstStyle/>
        <a:p>
          <a:endParaRPr lang="en-US"/>
        </a:p>
      </dgm:t>
    </dgm:pt>
    <dgm:pt modelId="{2F0AED5F-491B-4ECA-894C-0BA50B7369F8}" type="sibTrans" cxnId="{AF6CD7F2-A284-4FBA-BE1F-A17C959CA11B}">
      <dgm:prSet/>
      <dgm:spPr/>
      <dgm:t>
        <a:bodyPr/>
        <a:lstStyle/>
        <a:p>
          <a:endParaRPr lang="en-US"/>
        </a:p>
      </dgm:t>
    </dgm:pt>
    <dgm:pt modelId="{91506816-E9A8-4C56-97C7-688C184C83A9}">
      <dgm:prSet/>
      <dgm:spPr/>
      <dgm:t>
        <a:bodyPr/>
        <a:lstStyle/>
        <a:p>
          <a:r>
            <a:rPr lang="en-US" b="0" i="0" dirty="0">
              <a:latin typeface="Aharoni" panose="02010803020104030203" pitchFamily="2" charset="-79"/>
              <a:cs typeface="Aharoni" panose="02010803020104030203" pitchFamily="2" charset="-79"/>
            </a:rPr>
            <a:t>The number of employees who suffered</a:t>
          </a:r>
          <a:endParaRPr lang="en-US" dirty="0">
            <a:latin typeface="Aharoni" panose="02010803020104030203" pitchFamily="2" charset="-79"/>
            <a:cs typeface="Aharoni" panose="02010803020104030203" pitchFamily="2" charset="-79"/>
          </a:endParaRPr>
        </a:p>
      </dgm:t>
    </dgm:pt>
    <dgm:pt modelId="{8B37C82D-03B0-4047-A967-3A9A94FC93A8}" type="parTrans" cxnId="{6B8721C2-5FA9-44AB-93EA-0019AA020F15}">
      <dgm:prSet/>
      <dgm:spPr/>
      <dgm:t>
        <a:bodyPr/>
        <a:lstStyle/>
        <a:p>
          <a:endParaRPr lang="en-US"/>
        </a:p>
      </dgm:t>
    </dgm:pt>
    <dgm:pt modelId="{B5CAB89E-9202-4D7B-8B65-4C72E92288A3}" type="sibTrans" cxnId="{6B8721C2-5FA9-44AB-93EA-0019AA020F15}">
      <dgm:prSet/>
      <dgm:spPr/>
      <dgm:t>
        <a:bodyPr/>
        <a:lstStyle/>
        <a:p>
          <a:endParaRPr lang="en-US"/>
        </a:p>
      </dgm:t>
    </dgm:pt>
    <dgm:pt modelId="{4163AF3B-151B-4C50-AFD1-DE32612661AA}">
      <dgm:prSet/>
      <dgm:spPr/>
      <dgm:t>
        <a:bodyPr/>
        <a:lstStyle/>
        <a:p>
          <a:r>
            <a:rPr lang="en-US" b="0" i="0">
              <a:latin typeface="Aharoni" panose="02010803020104030203" pitchFamily="2" charset="-79"/>
              <a:cs typeface="Aharoni" panose="02010803020104030203" pitchFamily="2" charset="-79"/>
            </a:rPr>
            <a:t>The names of the employees who suffered</a:t>
          </a:r>
          <a:endParaRPr lang="en-US">
            <a:latin typeface="Aharoni" panose="02010803020104030203" pitchFamily="2" charset="-79"/>
            <a:cs typeface="Aharoni" panose="02010803020104030203" pitchFamily="2" charset="-79"/>
          </a:endParaRPr>
        </a:p>
      </dgm:t>
    </dgm:pt>
    <dgm:pt modelId="{43AC08F8-64A4-486C-9F4C-892C13F26493}" type="parTrans" cxnId="{5A52D62C-E534-4466-85B4-906DD4CFAAFE}">
      <dgm:prSet/>
      <dgm:spPr/>
      <dgm:t>
        <a:bodyPr/>
        <a:lstStyle/>
        <a:p>
          <a:endParaRPr lang="en-US"/>
        </a:p>
      </dgm:t>
    </dgm:pt>
    <dgm:pt modelId="{8E6D7225-4218-444F-873D-582CAC7CE2D2}" type="sibTrans" cxnId="{5A52D62C-E534-4466-85B4-906DD4CFAAFE}">
      <dgm:prSet/>
      <dgm:spPr/>
      <dgm:t>
        <a:bodyPr/>
        <a:lstStyle/>
        <a:p>
          <a:endParaRPr lang="en-US"/>
        </a:p>
      </dgm:t>
    </dgm:pt>
    <dgm:pt modelId="{8D44BC2A-9398-426F-9B3B-C254E3BD0B0E}" type="pres">
      <dgm:prSet presAssocID="{E3F9FAA3-9C7F-495D-9E78-780F3EFA3F3E}" presName="list" presStyleCnt="0">
        <dgm:presLayoutVars>
          <dgm:dir/>
          <dgm:animLvl val="lvl"/>
        </dgm:presLayoutVars>
      </dgm:prSet>
      <dgm:spPr/>
    </dgm:pt>
    <dgm:pt modelId="{6B9301FC-7D66-4971-A73E-D2E1C382E45D}" type="pres">
      <dgm:prSet presAssocID="{61A3CC4D-62C4-485E-9E57-E6B6A7C6B44B}" presName="posSpace" presStyleCnt="0"/>
      <dgm:spPr/>
    </dgm:pt>
    <dgm:pt modelId="{884925D6-2C10-4325-934A-DFBA63D408BA}" type="pres">
      <dgm:prSet presAssocID="{61A3CC4D-62C4-485E-9E57-E6B6A7C6B44B}" presName="vertFlow" presStyleCnt="0"/>
      <dgm:spPr/>
    </dgm:pt>
    <dgm:pt modelId="{64F1CE8C-3CF2-4E65-A6A1-560CFE0B961A}" type="pres">
      <dgm:prSet presAssocID="{61A3CC4D-62C4-485E-9E57-E6B6A7C6B44B}" presName="topSpace" presStyleCnt="0"/>
      <dgm:spPr/>
    </dgm:pt>
    <dgm:pt modelId="{811867EE-B01D-4B87-9C87-5ABBD421E378}" type="pres">
      <dgm:prSet presAssocID="{61A3CC4D-62C4-485E-9E57-E6B6A7C6B44B}" presName="firstComp" presStyleCnt="0"/>
      <dgm:spPr/>
    </dgm:pt>
    <dgm:pt modelId="{DC604D96-938A-4693-A70A-CD8BB7A5A47B}" type="pres">
      <dgm:prSet presAssocID="{61A3CC4D-62C4-485E-9E57-E6B6A7C6B44B}" presName="firstChild" presStyleLbl="bgAccFollowNode1" presStyleIdx="0" presStyleCnt="2"/>
      <dgm:spPr/>
    </dgm:pt>
    <dgm:pt modelId="{C88350F7-8345-4E80-BDB3-73282B331FCA}" type="pres">
      <dgm:prSet presAssocID="{61A3CC4D-62C4-485E-9E57-E6B6A7C6B44B}" presName="firstChildTx" presStyleLbl="bgAccFollowNode1" presStyleIdx="0" presStyleCnt="2">
        <dgm:presLayoutVars>
          <dgm:bulletEnabled val="1"/>
        </dgm:presLayoutVars>
      </dgm:prSet>
      <dgm:spPr/>
    </dgm:pt>
    <dgm:pt modelId="{96D5BA5B-229D-4C9C-804F-76577D94F08D}" type="pres">
      <dgm:prSet presAssocID="{61A3CC4D-62C4-485E-9E57-E6B6A7C6B44B}" presName="negSpace" presStyleCnt="0"/>
      <dgm:spPr/>
    </dgm:pt>
    <dgm:pt modelId="{6979244C-C164-46CF-B259-861A75EFC0F8}" type="pres">
      <dgm:prSet presAssocID="{61A3CC4D-62C4-485E-9E57-E6B6A7C6B44B}" presName="circle" presStyleLbl="node1" presStyleIdx="0" presStyleCnt="2"/>
      <dgm:spPr/>
    </dgm:pt>
    <dgm:pt modelId="{0048EC48-EB01-437C-82DB-543D265C7D76}" type="pres">
      <dgm:prSet presAssocID="{DC6E810B-A578-421A-8330-F24C411C714B}" presName="transSpace" presStyleCnt="0"/>
      <dgm:spPr/>
    </dgm:pt>
    <dgm:pt modelId="{EF6E2624-6DE0-44DC-94BF-8FB417982223}" type="pres">
      <dgm:prSet presAssocID="{7E87FA6C-A3C7-43FD-B086-B01089E74C53}" presName="posSpace" presStyleCnt="0"/>
      <dgm:spPr/>
    </dgm:pt>
    <dgm:pt modelId="{CE0B1E75-64A3-4873-B5A2-EB9234EB52D2}" type="pres">
      <dgm:prSet presAssocID="{7E87FA6C-A3C7-43FD-B086-B01089E74C53}" presName="vertFlow" presStyleCnt="0"/>
      <dgm:spPr/>
    </dgm:pt>
    <dgm:pt modelId="{AAB2F78B-5C6C-4231-B18E-142AB4DEEB14}" type="pres">
      <dgm:prSet presAssocID="{7E87FA6C-A3C7-43FD-B086-B01089E74C53}" presName="topSpace" presStyleCnt="0"/>
      <dgm:spPr/>
    </dgm:pt>
    <dgm:pt modelId="{5E1973DA-04E6-4B0A-92FF-C92013203DE5}" type="pres">
      <dgm:prSet presAssocID="{7E87FA6C-A3C7-43FD-B086-B01089E74C53}" presName="firstComp" presStyleCnt="0"/>
      <dgm:spPr/>
    </dgm:pt>
    <dgm:pt modelId="{DA237E9B-FE8C-42AD-9DE2-4E0F0B929D3E}" type="pres">
      <dgm:prSet presAssocID="{7E87FA6C-A3C7-43FD-B086-B01089E74C53}" presName="firstChild" presStyleLbl="bgAccFollowNode1" presStyleIdx="1" presStyleCnt="2" custLinFactNeighborX="-2223"/>
      <dgm:spPr/>
    </dgm:pt>
    <dgm:pt modelId="{B79B9080-2F37-438F-A663-AE04D7E7A9EC}" type="pres">
      <dgm:prSet presAssocID="{7E87FA6C-A3C7-43FD-B086-B01089E74C53}" presName="firstChildTx" presStyleLbl="bgAccFollowNode1" presStyleIdx="1" presStyleCnt="2">
        <dgm:presLayoutVars>
          <dgm:bulletEnabled val="1"/>
        </dgm:presLayoutVars>
      </dgm:prSet>
      <dgm:spPr/>
    </dgm:pt>
    <dgm:pt modelId="{8C432757-53BC-4D54-BE3B-8166ACB01A33}" type="pres">
      <dgm:prSet presAssocID="{7E87FA6C-A3C7-43FD-B086-B01089E74C53}" presName="negSpace" presStyleCnt="0"/>
      <dgm:spPr/>
    </dgm:pt>
    <dgm:pt modelId="{E6D20300-E580-4D45-9A68-141C7BD44D97}" type="pres">
      <dgm:prSet presAssocID="{7E87FA6C-A3C7-43FD-B086-B01089E74C53}" presName="circle" presStyleLbl="node1" presStyleIdx="1" presStyleCnt="2"/>
      <dgm:spPr/>
    </dgm:pt>
  </dgm:ptLst>
  <dgm:cxnLst>
    <dgm:cxn modelId="{B62BA207-E3F9-4D03-A9D3-9F5E64A1C33C}" type="presOf" srcId="{4163AF3B-151B-4C50-AFD1-DE32612661AA}" destId="{B79B9080-2F37-438F-A663-AE04D7E7A9EC}" srcOrd="1" destOrd="0" presId="urn:microsoft.com/office/officeart/2005/8/layout/hList9"/>
    <dgm:cxn modelId="{6F82F61B-3FEF-48C5-A6E4-13ED3ACE5704}" type="presOf" srcId="{7E87FA6C-A3C7-43FD-B086-B01089E74C53}" destId="{E6D20300-E580-4D45-9A68-141C7BD44D97}" srcOrd="0" destOrd="0" presId="urn:microsoft.com/office/officeart/2005/8/layout/hList9"/>
    <dgm:cxn modelId="{5A52D62C-E534-4466-85B4-906DD4CFAAFE}" srcId="{7E87FA6C-A3C7-43FD-B086-B01089E74C53}" destId="{4163AF3B-151B-4C50-AFD1-DE32612661AA}" srcOrd="0" destOrd="0" parTransId="{43AC08F8-64A4-486C-9F4C-892C13F26493}" sibTransId="{8E6D7225-4218-444F-873D-582CAC7CE2D2}"/>
    <dgm:cxn modelId="{B3677138-E98E-4A5B-944F-7ED98F014D83}" type="presOf" srcId="{91506816-E9A8-4C56-97C7-688C184C83A9}" destId="{C88350F7-8345-4E80-BDB3-73282B331FCA}" srcOrd="1" destOrd="0" presId="urn:microsoft.com/office/officeart/2005/8/layout/hList9"/>
    <dgm:cxn modelId="{F4377674-552E-4190-865E-E1713A58A877}" type="presOf" srcId="{91506816-E9A8-4C56-97C7-688C184C83A9}" destId="{DC604D96-938A-4693-A70A-CD8BB7A5A47B}" srcOrd="0" destOrd="0" presId="urn:microsoft.com/office/officeart/2005/8/layout/hList9"/>
    <dgm:cxn modelId="{93A58578-9BFA-4D5D-875A-85B5B37D91ED}" type="presOf" srcId="{E3F9FAA3-9C7F-495D-9E78-780F3EFA3F3E}" destId="{8D44BC2A-9398-426F-9B3B-C254E3BD0B0E}" srcOrd="0" destOrd="0" presId="urn:microsoft.com/office/officeart/2005/8/layout/hList9"/>
    <dgm:cxn modelId="{8CE69089-93C8-456E-AC1C-41C43C971B4A}" type="presOf" srcId="{61A3CC4D-62C4-485E-9E57-E6B6A7C6B44B}" destId="{6979244C-C164-46CF-B259-861A75EFC0F8}" srcOrd="0" destOrd="0" presId="urn:microsoft.com/office/officeart/2005/8/layout/hList9"/>
    <dgm:cxn modelId="{F2D4A2A0-4383-4E4E-BF98-C71E678F7329}" type="presOf" srcId="{4163AF3B-151B-4C50-AFD1-DE32612661AA}" destId="{DA237E9B-FE8C-42AD-9DE2-4E0F0B929D3E}" srcOrd="0" destOrd="0" presId="urn:microsoft.com/office/officeart/2005/8/layout/hList9"/>
    <dgm:cxn modelId="{6B8721C2-5FA9-44AB-93EA-0019AA020F15}" srcId="{61A3CC4D-62C4-485E-9E57-E6B6A7C6B44B}" destId="{91506816-E9A8-4C56-97C7-688C184C83A9}" srcOrd="0" destOrd="0" parTransId="{8B37C82D-03B0-4047-A967-3A9A94FC93A8}" sibTransId="{B5CAB89E-9202-4D7B-8B65-4C72E92288A3}"/>
    <dgm:cxn modelId="{052409E1-7F03-46A2-8AF2-AE7D4E2D03B2}" srcId="{E3F9FAA3-9C7F-495D-9E78-780F3EFA3F3E}" destId="{61A3CC4D-62C4-485E-9E57-E6B6A7C6B44B}" srcOrd="0" destOrd="0" parTransId="{6AF8402E-9841-4578-8802-B265330F6182}" sibTransId="{DC6E810B-A578-421A-8330-F24C411C714B}"/>
    <dgm:cxn modelId="{AF6CD7F2-A284-4FBA-BE1F-A17C959CA11B}" srcId="{E3F9FAA3-9C7F-495D-9E78-780F3EFA3F3E}" destId="{7E87FA6C-A3C7-43FD-B086-B01089E74C53}" srcOrd="1" destOrd="0" parTransId="{A711CA03-CECD-4C2F-8F8E-5400065C20F4}" sibTransId="{2F0AED5F-491B-4ECA-894C-0BA50B7369F8}"/>
    <dgm:cxn modelId="{A3DDD01B-6709-4094-A916-B8290EDDD548}" type="presParOf" srcId="{8D44BC2A-9398-426F-9B3B-C254E3BD0B0E}" destId="{6B9301FC-7D66-4971-A73E-D2E1C382E45D}" srcOrd="0" destOrd="0" presId="urn:microsoft.com/office/officeart/2005/8/layout/hList9"/>
    <dgm:cxn modelId="{FD6ABAF5-D7BE-4F09-BF87-CB9786AD0742}" type="presParOf" srcId="{8D44BC2A-9398-426F-9B3B-C254E3BD0B0E}" destId="{884925D6-2C10-4325-934A-DFBA63D408BA}" srcOrd="1" destOrd="0" presId="urn:microsoft.com/office/officeart/2005/8/layout/hList9"/>
    <dgm:cxn modelId="{086CF408-5216-4CDD-91B5-B7CC455B56C8}" type="presParOf" srcId="{884925D6-2C10-4325-934A-DFBA63D408BA}" destId="{64F1CE8C-3CF2-4E65-A6A1-560CFE0B961A}" srcOrd="0" destOrd="0" presId="urn:microsoft.com/office/officeart/2005/8/layout/hList9"/>
    <dgm:cxn modelId="{D481CAA5-5AAF-4110-A832-6DC071EF5355}" type="presParOf" srcId="{884925D6-2C10-4325-934A-DFBA63D408BA}" destId="{811867EE-B01D-4B87-9C87-5ABBD421E378}" srcOrd="1" destOrd="0" presId="urn:microsoft.com/office/officeart/2005/8/layout/hList9"/>
    <dgm:cxn modelId="{C730FA65-E83B-4F54-B953-49EB0E0CC31E}" type="presParOf" srcId="{811867EE-B01D-4B87-9C87-5ABBD421E378}" destId="{DC604D96-938A-4693-A70A-CD8BB7A5A47B}" srcOrd="0" destOrd="0" presId="urn:microsoft.com/office/officeart/2005/8/layout/hList9"/>
    <dgm:cxn modelId="{7A4DB219-DF9B-4B99-932D-6AFDD8805423}" type="presParOf" srcId="{811867EE-B01D-4B87-9C87-5ABBD421E378}" destId="{C88350F7-8345-4E80-BDB3-73282B331FCA}" srcOrd="1" destOrd="0" presId="urn:microsoft.com/office/officeart/2005/8/layout/hList9"/>
    <dgm:cxn modelId="{97E9C7B3-8080-4ABB-B6FA-B118F953AF7E}" type="presParOf" srcId="{8D44BC2A-9398-426F-9B3B-C254E3BD0B0E}" destId="{96D5BA5B-229D-4C9C-804F-76577D94F08D}" srcOrd="2" destOrd="0" presId="urn:microsoft.com/office/officeart/2005/8/layout/hList9"/>
    <dgm:cxn modelId="{50A52969-53A1-42EE-A844-92611720B3D2}" type="presParOf" srcId="{8D44BC2A-9398-426F-9B3B-C254E3BD0B0E}" destId="{6979244C-C164-46CF-B259-861A75EFC0F8}" srcOrd="3" destOrd="0" presId="urn:microsoft.com/office/officeart/2005/8/layout/hList9"/>
    <dgm:cxn modelId="{05067900-54FB-4785-90AD-79C20E62B80D}" type="presParOf" srcId="{8D44BC2A-9398-426F-9B3B-C254E3BD0B0E}" destId="{0048EC48-EB01-437C-82DB-543D265C7D76}" srcOrd="4" destOrd="0" presId="urn:microsoft.com/office/officeart/2005/8/layout/hList9"/>
    <dgm:cxn modelId="{207C7638-7743-4F78-8746-13C20CF3A49B}" type="presParOf" srcId="{8D44BC2A-9398-426F-9B3B-C254E3BD0B0E}" destId="{EF6E2624-6DE0-44DC-94BF-8FB417982223}" srcOrd="5" destOrd="0" presId="urn:microsoft.com/office/officeart/2005/8/layout/hList9"/>
    <dgm:cxn modelId="{810C24EB-EDBE-4111-BD87-8153965BA7B3}" type="presParOf" srcId="{8D44BC2A-9398-426F-9B3B-C254E3BD0B0E}" destId="{CE0B1E75-64A3-4873-B5A2-EB9234EB52D2}" srcOrd="6" destOrd="0" presId="urn:microsoft.com/office/officeart/2005/8/layout/hList9"/>
    <dgm:cxn modelId="{7865D16E-20A5-4EEE-89AA-8050E88F6E32}" type="presParOf" srcId="{CE0B1E75-64A3-4873-B5A2-EB9234EB52D2}" destId="{AAB2F78B-5C6C-4231-B18E-142AB4DEEB14}" srcOrd="0" destOrd="0" presId="urn:microsoft.com/office/officeart/2005/8/layout/hList9"/>
    <dgm:cxn modelId="{14054515-B6C5-48B7-BA7E-0AAEF4857D5A}" type="presParOf" srcId="{CE0B1E75-64A3-4873-B5A2-EB9234EB52D2}" destId="{5E1973DA-04E6-4B0A-92FF-C92013203DE5}" srcOrd="1" destOrd="0" presId="urn:microsoft.com/office/officeart/2005/8/layout/hList9"/>
    <dgm:cxn modelId="{A987DA30-4160-45DD-BF4F-A979FFD244C4}" type="presParOf" srcId="{5E1973DA-04E6-4B0A-92FF-C92013203DE5}" destId="{DA237E9B-FE8C-42AD-9DE2-4E0F0B929D3E}" srcOrd="0" destOrd="0" presId="urn:microsoft.com/office/officeart/2005/8/layout/hList9"/>
    <dgm:cxn modelId="{BD867E41-B1D7-4922-9326-D3CE7946FBEA}" type="presParOf" srcId="{5E1973DA-04E6-4B0A-92FF-C92013203DE5}" destId="{B79B9080-2F37-438F-A663-AE04D7E7A9EC}" srcOrd="1" destOrd="0" presId="urn:microsoft.com/office/officeart/2005/8/layout/hList9"/>
    <dgm:cxn modelId="{1A9F04C3-D1B9-4B35-B98E-471216952263}" type="presParOf" srcId="{8D44BC2A-9398-426F-9B3B-C254E3BD0B0E}" destId="{8C432757-53BC-4D54-BE3B-8166ACB01A33}" srcOrd="7" destOrd="0" presId="urn:microsoft.com/office/officeart/2005/8/layout/hList9"/>
    <dgm:cxn modelId="{3CF126FA-D39A-4420-9468-EF59E5AD5B8D}" type="presParOf" srcId="{8D44BC2A-9398-426F-9B3B-C254E3BD0B0E}" destId="{E6D20300-E580-4D45-9A68-141C7BD44D97}"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F9FAA3-9C7F-495D-9E78-780F3EFA3F3E}" type="doc">
      <dgm:prSet loTypeId="urn:microsoft.com/office/officeart/2005/8/layout/hList9" loCatId="list" qsTypeId="urn:microsoft.com/office/officeart/2009/2/quickstyle/3d8" qsCatId="3D" csTypeId="urn:microsoft.com/office/officeart/2005/8/colors/accent1_2" csCatId="accent1" phldr="1"/>
      <dgm:spPr/>
      <dgm:t>
        <a:bodyPr/>
        <a:lstStyle/>
        <a:p>
          <a:endParaRPr lang="en-US"/>
        </a:p>
      </dgm:t>
    </dgm:pt>
    <dgm:pt modelId="{61A3CC4D-62C4-485E-9E57-E6B6A7C6B44B}">
      <dgm:prSet phldrT="[Text]"/>
      <dgm:spPr/>
      <dgm:t>
        <a:bodyPr/>
        <a:lstStyle/>
        <a:p>
          <a:r>
            <a:rPr lang="en-US" b="0" i="0"/>
            <a:t>1904.39(b)(2)(vii)</a:t>
          </a:r>
          <a:endParaRPr lang="en-US"/>
        </a:p>
      </dgm:t>
    </dgm:pt>
    <dgm:pt modelId="{6AF8402E-9841-4578-8802-B265330F6182}" type="parTrans" cxnId="{052409E1-7F03-46A2-8AF2-AE7D4E2D03B2}">
      <dgm:prSet/>
      <dgm:spPr/>
      <dgm:t>
        <a:bodyPr/>
        <a:lstStyle/>
        <a:p>
          <a:endParaRPr lang="en-US"/>
        </a:p>
      </dgm:t>
    </dgm:pt>
    <dgm:pt modelId="{DC6E810B-A578-421A-8330-F24C411C714B}" type="sibTrans" cxnId="{052409E1-7F03-46A2-8AF2-AE7D4E2D03B2}">
      <dgm:prSet/>
      <dgm:spPr/>
      <dgm:t>
        <a:bodyPr/>
        <a:lstStyle/>
        <a:p>
          <a:endParaRPr lang="en-US"/>
        </a:p>
      </dgm:t>
    </dgm:pt>
    <dgm:pt modelId="{7E87FA6C-A3C7-43FD-B086-B01089E74C53}">
      <dgm:prSet/>
      <dgm:spPr/>
      <dgm:t>
        <a:bodyPr/>
        <a:lstStyle/>
        <a:p>
          <a:r>
            <a:rPr lang="en-US" b="0" i="0"/>
            <a:t>1904.39(b)(2)(viii)</a:t>
          </a:r>
          <a:endParaRPr lang="en-US"/>
        </a:p>
      </dgm:t>
    </dgm:pt>
    <dgm:pt modelId="{A711CA03-CECD-4C2F-8F8E-5400065C20F4}" type="parTrans" cxnId="{AF6CD7F2-A284-4FBA-BE1F-A17C959CA11B}">
      <dgm:prSet/>
      <dgm:spPr/>
      <dgm:t>
        <a:bodyPr/>
        <a:lstStyle/>
        <a:p>
          <a:endParaRPr lang="en-US"/>
        </a:p>
      </dgm:t>
    </dgm:pt>
    <dgm:pt modelId="{2F0AED5F-491B-4ECA-894C-0BA50B7369F8}" type="sibTrans" cxnId="{AF6CD7F2-A284-4FBA-BE1F-A17C959CA11B}">
      <dgm:prSet/>
      <dgm:spPr/>
      <dgm:t>
        <a:bodyPr/>
        <a:lstStyle/>
        <a:p>
          <a:endParaRPr lang="en-US"/>
        </a:p>
      </dgm:t>
    </dgm:pt>
    <dgm:pt modelId="{91506816-E9A8-4C56-97C7-688C184C83A9}">
      <dgm:prSet/>
      <dgm:spPr/>
      <dgm:t>
        <a:bodyPr/>
        <a:lstStyle/>
        <a:p>
          <a:r>
            <a:rPr lang="en-US" b="0" i="0" dirty="0">
              <a:latin typeface="Aharoni" panose="02010803020104030203" pitchFamily="2" charset="-79"/>
              <a:cs typeface="Aharoni" panose="02010803020104030203" pitchFamily="2" charset="-79"/>
            </a:rPr>
            <a:t>Your contact person and his or her phone number</a:t>
          </a:r>
          <a:endParaRPr lang="en-US" dirty="0">
            <a:latin typeface="Aharoni" panose="02010803020104030203" pitchFamily="2" charset="-79"/>
            <a:cs typeface="Aharoni" panose="02010803020104030203" pitchFamily="2" charset="-79"/>
          </a:endParaRPr>
        </a:p>
      </dgm:t>
    </dgm:pt>
    <dgm:pt modelId="{8B37C82D-03B0-4047-A967-3A9A94FC93A8}" type="parTrans" cxnId="{6B8721C2-5FA9-44AB-93EA-0019AA020F15}">
      <dgm:prSet/>
      <dgm:spPr/>
      <dgm:t>
        <a:bodyPr/>
        <a:lstStyle/>
        <a:p>
          <a:endParaRPr lang="en-US"/>
        </a:p>
      </dgm:t>
    </dgm:pt>
    <dgm:pt modelId="{B5CAB89E-9202-4D7B-8B65-4C72E92288A3}" type="sibTrans" cxnId="{6B8721C2-5FA9-44AB-93EA-0019AA020F15}">
      <dgm:prSet/>
      <dgm:spPr/>
      <dgm:t>
        <a:bodyPr/>
        <a:lstStyle/>
        <a:p>
          <a:endParaRPr lang="en-US"/>
        </a:p>
      </dgm:t>
    </dgm:pt>
    <dgm:pt modelId="{4163AF3B-151B-4C50-AFD1-DE32612661AA}">
      <dgm:prSet/>
      <dgm:spPr/>
      <dgm:t>
        <a:bodyPr/>
        <a:lstStyle/>
        <a:p>
          <a:r>
            <a:rPr lang="en-US" b="0" i="0">
              <a:latin typeface="Aharoni" panose="02010803020104030203" pitchFamily="2" charset="-79"/>
              <a:cs typeface="Aharoni" panose="02010803020104030203" pitchFamily="2" charset="-79"/>
            </a:rPr>
            <a:t>A brief description of the workrelated incident</a:t>
          </a:r>
          <a:endParaRPr lang="en-US">
            <a:latin typeface="Aharoni" panose="02010803020104030203" pitchFamily="2" charset="-79"/>
            <a:cs typeface="Aharoni" panose="02010803020104030203" pitchFamily="2" charset="-79"/>
          </a:endParaRPr>
        </a:p>
      </dgm:t>
    </dgm:pt>
    <dgm:pt modelId="{43AC08F8-64A4-486C-9F4C-892C13F26493}" type="parTrans" cxnId="{5A52D62C-E534-4466-85B4-906DD4CFAAFE}">
      <dgm:prSet/>
      <dgm:spPr/>
      <dgm:t>
        <a:bodyPr/>
        <a:lstStyle/>
        <a:p>
          <a:endParaRPr lang="en-US"/>
        </a:p>
      </dgm:t>
    </dgm:pt>
    <dgm:pt modelId="{8E6D7225-4218-444F-873D-582CAC7CE2D2}" type="sibTrans" cxnId="{5A52D62C-E534-4466-85B4-906DD4CFAAFE}">
      <dgm:prSet/>
      <dgm:spPr/>
      <dgm:t>
        <a:bodyPr/>
        <a:lstStyle/>
        <a:p>
          <a:endParaRPr lang="en-US"/>
        </a:p>
      </dgm:t>
    </dgm:pt>
    <dgm:pt modelId="{8D44BC2A-9398-426F-9B3B-C254E3BD0B0E}" type="pres">
      <dgm:prSet presAssocID="{E3F9FAA3-9C7F-495D-9E78-780F3EFA3F3E}" presName="list" presStyleCnt="0">
        <dgm:presLayoutVars>
          <dgm:dir/>
          <dgm:animLvl val="lvl"/>
        </dgm:presLayoutVars>
      </dgm:prSet>
      <dgm:spPr/>
    </dgm:pt>
    <dgm:pt modelId="{6B9301FC-7D66-4971-A73E-D2E1C382E45D}" type="pres">
      <dgm:prSet presAssocID="{61A3CC4D-62C4-485E-9E57-E6B6A7C6B44B}" presName="posSpace" presStyleCnt="0"/>
      <dgm:spPr/>
    </dgm:pt>
    <dgm:pt modelId="{884925D6-2C10-4325-934A-DFBA63D408BA}" type="pres">
      <dgm:prSet presAssocID="{61A3CC4D-62C4-485E-9E57-E6B6A7C6B44B}" presName="vertFlow" presStyleCnt="0"/>
      <dgm:spPr/>
    </dgm:pt>
    <dgm:pt modelId="{64F1CE8C-3CF2-4E65-A6A1-560CFE0B961A}" type="pres">
      <dgm:prSet presAssocID="{61A3CC4D-62C4-485E-9E57-E6B6A7C6B44B}" presName="topSpace" presStyleCnt="0"/>
      <dgm:spPr/>
    </dgm:pt>
    <dgm:pt modelId="{811867EE-B01D-4B87-9C87-5ABBD421E378}" type="pres">
      <dgm:prSet presAssocID="{61A3CC4D-62C4-485E-9E57-E6B6A7C6B44B}" presName="firstComp" presStyleCnt="0"/>
      <dgm:spPr/>
    </dgm:pt>
    <dgm:pt modelId="{DC604D96-938A-4693-A70A-CD8BB7A5A47B}" type="pres">
      <dgm:prSet presAssocID="{61A3CC4D-62C4-485E-9E57-E6B6A7C6B44B}" presName="firstChild" presStyleLbl="bgAccFollowNode1" presStyleIdx="0" presStyleCnt="2"/>
      <dgm:spPr/>
    </dgm:pt>
    <dgm:pt modelId="{C88350F7-8345-4E80-BDB3-73282B331FCA}" type="pres">
      <dgm:prSet presAssocID="{61A3CC4D-62C4-485E-9E57-E6B6A7C6B44B}" presName="firstChildTx" presStyleLbl="bgAccFollowNode1" presStyleIdx="0" presStyleCnt="2">
        <dgm:presLayoutVars>
          <dgm:bulletEnabled val="1"/>
        </dgm:presLayoutVars>
      </dgm:prSet>
      <dgm:spPr/>
    </dgm:pt>
    <dgm:pt modelId="{96D5BA5B-229D-4C9C-804F-76577D94F08D}" type="pres">
      <dgm:prSet presAssocID="{61A3CC4D-62C4-485E-9E57-E6B6A7C6B44B}" presName="negSpace" presStyleCnt="0"/>
      <dgm:spPr/>
    </dgm:pt>
    <dgm:pt modelId="{6979244C-C164-46CF-B259-861A75EFC0F8}" type="pres">
      <dgm:prSet presAssocID="{61A3CC4D-62C4-485E-9E57-E6B6A7C6B44B}" presName="circle" presStyleLbl="node1" presStyleIdx="0" presStyleCnt="2"/>
      <dgm:spPr/>
    </dgm:pt>
    <dgm:pt modelId="{0048EC48-EB01-437C-82DB-543D265C7D76}" type="pres">
      <dgm:prSet presAssocID="{DC6E810B-A578-421A-8330-F24C411C714B}" presName="transSpace" presStyleCnt="0"/>
      <dgm:spPr/>
    </dgm:pt>
    <dgm:pt modelId="{EF6E2624-6DE0-44DC-94BF-8FB417982223}" type="pres">
      <dgm:prSet presAssocID="{7E87FA6C-A3C7-43FD-B086-B01089E74C53}" presName="posSpace" presStyleCnt="0"/>
      <dgm:spPr/>
    </dgm:pt>
    <dgm:pt modelId="{CE0B1E75-64A3-4873-B5A2-EB9234EB52D2}" type="pres">
      <dgm:prSet presAssocID="{7E87FA6C-A3C7-43FD-B086-B01089E74C53}" presName="vertFlow" presStyleCnt="0"/>
      <dgm:spPr/>
    </dgm:pt>
    <dgm:pt modelId="{AAB2F78B-5C6C-4231-B18E-142AB4DEEB14}" type="pres">
      <dgm:prSet presAssocID="{7E87FA6C-A3C7-43FD-B086-B01089E74C53}" presName="topSpace" presStyleCnt="0"/>
      <dgm:spPr/>
    </dgm:pt>
    <dgm:pt modelId="{5E1973DA-04E6-4B0A-92FF-C92013203DE5}" type="pres">
      <dgm:prSet presAssocID="{7E87FA6C-A3C7-43FD-B086-B01089E74C53}" presName="firstComp" presStyleCnt="0"/>
      <dgm:spPr/>
    </dgm:pt>
    <dgm:pt modelId="{DA237E9B-FE8C-42AD-9DE2-4E0F0B929D3E}" type="pres">
      <dgm:prSet presAssocID="{7E87FA6C-A3C7-43FD-B086-B01089E74C53}" presName="firstChild" presStyleLbl="bgAccFollowNode1" presStyleIdx="1" presStyleCnt="2" custLinFactNeighborX="-2223"/>
      <dgm:spPr/>
    </dgm:pt>
    <dgm:pt modelId="{B79B9080-2F37-438F-A663-AE04D7E7A9EC}" type="pres">
      <dgm:prSet presAssocID="{7E87FA6C-A3C7-43FD-B086-B01089E74C53}" presName="firstChildTx" presStyleLbl="bgAccFollowNode1" presStyleIdx="1" presStyleCnt="2">
        <dgm:presLayoutVars>
          <dgm:bulletEnabled val="1"/>
        </dgm:presLayoutVars>
      </dgm:prSet>
      <dgm:spPr/>
    </dgm:pt>
    <dgm:pt modelId="{8C432757-53BC-4D54-BE3B-8166ACB01A33}" type="pres">
      <dgm:prSet presAssocID="{7E87FA6C-A3C7-43FD-B086-B01089E74C53}" presName="negSpace" presStyleCnt="0"/>
      <dgm:spPr/>
    </dgm:pt>
    <dgm:pt modelId="{E6D20300-E580-4D45-9A68-141C7BD44D97}" type="pres">
      <dgm:prSet presAssocID="{7E87FA6C-A3C7-43FD-B086-B01089E74C53}" presName="circle" presStyleLbl="node1" presStyleIdx="1" presStyleCnt="2"/>
      <dgm:spPr/>
    </dgm:pt>
  </dgm:ptLst>
  <dgm:cxnLst>
    <dgm:cxn modelId="{B62BA207-E3F9-4D03-A9D3-9F5E64A1C33C}" type="presOf" srcId="{4163AF3B-151B-4C50-AFD1-DE32612661AA}" destId="{B79B9080-2F37-438F-A663-AE04D7E7A9EC}" srcOrd="1" destOrd="0" presId="urn:microsoft.com/office/officeart/2005/8/layout/hList9"/>
    <dgm:cxn modelId="{6F82F61B-3FEF-48C5-A6E4-13ED3ACE5704}" type="presOf" srcId="{7E87FA6C-A3C7-43FD-B086-B01089E74C53}" destId="{E6D20300-E580-4D45-9A68-141C7BD44D97}" srcOrd="0" destOrd="0" presId="urn:microsoft.com/office/officeart/2005/8/layout/hList9"/>
    <dgm:cxn modelId="{5A52D62C-E534-4466-85B4-906DD4CFAAFE}" srcId="{7E87FA6C-A3C7-43FD-B086-B01089E74C53}" destId="{4163AF3B-151B-4C50-AFD1-DE32612661AA}" srcOrd="0" destOrd="0" parTransId="{43AC08F8-64A4-486C-9F4C-892C13F26493}" sibTransId="{8E6D7225-4218-444F-873D-582CAC7CE2D2}"/>
    <dgm:cxn modelId="{B3677138-E98E-4A5B-944F-7ED98F014D83}" type="presOf" srcId="{91506816-E9A8-4C56-97C7-688C184C83A9}" destId="{C88350F7-8345-4E80-BDB3-73282B331FCA}" srcOrd="1" destOrd="0" presId="urn:microsoft.com/office/officeart/2005/8/layout/hList9"/>
    <dgm:cxn modelId="{F4377674-552E-4190-865E-E1713A58A877}" type="presOf" srcId="{91506816-E9A8-4C56-97C7-688C184C83A9}" destId="{DC604D96-938A-4693-A70A-CD8BB7A5A47B}" srcOrd="0" destOrd="0" presId="urn:microsoft.com/office/officeart/2005/8/layout/hList9"/>
    <dgm:cxn modelId="{93A58578-9BFA-4D5D-875A-85B5B37D91ED}" type="presOf" srcId="{E3F9FAA3-9C7F-495D-9E78-780F3EFA3F3E}" destId="{8D44BC2A-9398-426F-9B3B-C254E3BD0B0E}" srcOrd="0" destOrd="0" presId="urn:microsoft.com/office/officeart/2005/8/layout/hList9"/>
    <dgm:cxn modelId="{8CE69089-93C8-456E-AC1C-41C43C971B4A}" type="presOf" srcId="{61A3CC4D-62C4-485E-9E57-E6B6A7C6B44B}" destId="{6979244C-C164-46CF-B259-861A75EFC0F8}" srcOrd="0" destOrd="0" presId="urn:microsoft.com/office/officeart/2005/8/layout/hList9"/>
    <dgm:cxn modelId="{F2D4A2A0-4383-4E4E-BF98-C71E678F7329}" type="presOf" srcId="{4163AF3B-151B-4C50-AFD1-DE32612661AA}" destId="{DA237E9B-FE8C-42AD-9DE2-4E0F0B929D3E}" srcOrd="0" destOrd="0" presId="urn:microsoft.com/office/officeart/2005/8/layout/hList9"/>
    <dgm:cxn modelId="{6B8721C2-5FA9-44AB-93EA-0019AA020F15}" srcId="{61A3CC4D-62C4-485E-9E57-E6B6A7C6B44B}" destId="{91506816-E9A8-4C56-97C7-688C184C83A9}" srcOrd="0" destOrd="0" parTransId="{8B37C82D-03B0-4047-A967-3A9A94FC93A8}" sibTransId="{B5CAB89E-9202-4D7B-8B65-4C72E92288A3}"/>
    <dgm:cxn modelId="{052409E1-7F03-46A2-8AF2-AE7D4E2D03B2}" srcId="{E3F9FAA3-9C7F-495D-9E78-780F3EFA3F3E}" destId="{61A3CC4D-62C4-485E-9E57-E6B6A7C6B44B}" srcOrd="0" destOrd="0" parTransId="{6AF8402E-9841-4578-8802-B265330F6182}" sibTransId="{DC6E810B-A578-421A-8330-F24C411C714B}"/>
    <dgm:cxn modelId="{AF6CD7F2-A284-4FBA-BE1F-A17C959CA11B}" srcId="{E3F9FAA3-9C7F-495D-9E78-780F3EFA3F3E}" destId="{7E87FA6C-A3C7-43FD-B086-B01089E74C53}" srcOrd="1" destOrd="0" parTransId="{A711CA03-CECD-4C2F-8F8E-5400065C20F4}" sibTransId="{2F0AED5F-491B-4ECA-894C-0BA50B7369F8}"/>
    <dgm:cxn modelId="{A3DDD01B-6709-4094-A916-B8290EDDD548}" type="presParOf" srcId="{8D44BC2A-9398-426F-9B3B-C254E3BD0B0E}" destId="{6B9301FC-7D66-4971-A73E-D2E1C382E45D}" srcOrd="0" destOrd="0" presId="urn:microsoft.com/office/officeart/2005/8/layout/hList9"/>
    <dgm:cxn modelId="{FD6ABAF5-D7BE-4F09-BF87-CB9786AD0742}" type="presParOf" srcId="{8D44BC2A-9398-426F-9B3B-C254E3BD0B0E}" destId="{884925D6-2C10-4325-934A-DFBA63D408BA}" srcOrd="1" destOrd="0" presId="urn:microsoft.com/office/officeart/2005/8/layout/hList9"/>
    <dgm:cxn modelId="{086CF408-5216-4CDD-91B5-B7CC455B56C8}" type="presParOf" srcId="{884925D6-2C10-4325-934A-DFBA63D408BA}" destId="{64F1CE8C-3CF2-4E65-A6A1-560CFE0B961A}" srcOrd="0" destOrd="0" presId="urn:microsoft.com/office/officeart/2005/8/layout/hList9"/>
    <dgm:cxn modelId="{D481CAA5-5AAF-4110-A832-6DC071EF5355}" type="presParOf" srcId="{884925D6-2C10-4325-934A-DFBA63D408BA}" destId="{811867EE-B01D-4B87-9C87-5ABBD421E378}" srcOrd="1" destOrd="0" presId="urn:microsoft.com/office/officeart/2005/8/layout/hList9"/>
    <dgm:cxn modelId="{C730FA65-E83B-4F54-B953-49EB0E0CC31E}" type="presParOf" srcId="{811867EE-B01D-4B87-9C87-5ABBD421E378}" destId="{DC604D96-938A-4693-A70A-CD8BB7A5A47B}" srcOrd="0" destOrd="0" presId="urn:microsoft.com/office/officeart/2005/8/layout/hList9"/>
    <dgm:cxn modelId="{7A4DB219-DF9B-4B99-932D-6AFDD8805423}" type="presParOf" srcId="{811867EE-B01D-4B87-9C87-5ABBD421E378}" destId="{C88350F7-8345-4E80-BDB3-73282B331FCA}" srcOrd="1" destOrd="0" presId="urn:microsoft.com/office/officeart/2005/8/layout/hList9"/>
    <dgm:cxn modelId="{97E9C7B3-8080-4ABB-B6FA-B118F953AF7E}" type="presParOf" srcId="{8D44BC2A-9398-426F-9B3B-C254E3BD0B0E}" destId="{96D5BA5B-229D-4C9C-804F-76577D94F08D}" srcOrd="2" destOrd="0" presId="urn:microsoft.com/office/officeart/2005/8/layout/hList9"/>
    <dgm:cxn modelId="{50A52969-53A1-42EE-A844-92611720B3D2}" type="presParOf" srcId="{8D44BC2A-9398-426F-9B3B-C254E3BD0B0E}" destId="{6979244C-C164-46CF-B259-861A75EFC0F8}" srcOrd="3" destOrd="0" presId="urn:microsoft.com/office/officeart/2005/8/layout/hList9"/>
    <dgm:cxn modelId="{05067900-54FB-4785-90AD-79C20E62B80D}" type="presParOf" srcId="{8D44BC2A-9398-426F-9B3B-C254E3BD0B0E}" destId="{0048EC48-EB01-437C-82DB-543D265C7D76}" srcOrd="4" destOrd="0" presId="urn:microsoft.com/office/officeart/2005/8/layout/hList9"/>
    <dgm:cxn modelId="{207C7638-7743-4F78-8746-13C20CF3A49B}" type="presParOf" srcId="{8D44BC2A-9398-426F-9B3B-C254E3BD0B0E}" destId="{EF6E2624-6DE0-44DC-94BF-8FB417982223}" srcOrd="5" destOrd="0" presId="urn:microsoft.com/office/officeart/2005/8/layout/hList9"/>
    <dgm:cxn modelId="{810C24EB-EDBE-4111-BD87-8153965BA7B3}" type="presParOf" srcId="{8D44BC2A-9398-426F-9B3B-C254E3BD0B0E}" destId="{CE0B1E75-64A3-4873-B5A2-EB9234EB52D2}" srcOrd="6" destOrd="0" presId="urn:microsoft.com/office/officeart/2005/8/layout/hList9"/>
    <dgm:cxn modelId="{7865D16E-20A5-4EEE-89AA-8050E88F6E32}" type="presParOf" srcId="{CE0B1E75-64A3-4873-B5A2-EB9234EB52D2}" destId="{AAB2F78B-5C6C-4231-B18E-142AB4DEEB14}" srcOrd="0" destOrd="0" presId="urn:microsoft.com/office/officeart/2005/8/layout/hList9"/>
    <dgm:cxn modelId="{14054515-B6C5-48B7-BA7E-0AAEF4857D5A}" type="presParOf" srcId="{CE0B1E75-64A3-4873-B5A2-EB9234EB52D2}" destId="{5E1973DA-04E6-4B0A-92FF-C92013203DE5}" srcOrd="1" destOrd="0" presId="urn:microsoft.com/office/officeart/2005/8/layout/hList9"/>
    <dgm:cxn modelId="{A987DA30-4160-45DD-BF4F-A979FFD244C4}" type="presParOf" srcId="{5E1973DA-04E6-4B0A-92FF-C92013203DE5}" destId="{DA237E9B-FE8C-42AD-9DE2-4E0F0B929D3E}" srcOrd="0" destOrd="0" presId="urn:microsoft.com/office/officeart/2005/8/layout/hList9"/>
    <dgm:cxn modelId="{BD867E41-B1D7-4922-9326-D3CE7946FBEA}" type="presParOf" srcId="{5E1973DA-04E6-4B0A-92FF-C92013203DE5}" destId="{B79B9080-2F37-438F-A663-AE04D7E7A9EC}" srcOrd="1" destOrd="0" presId="urn:microsoft.com/office/officeart/2005/8/layout/hList9"/>
    <dgm:cxn modelId="{1A9F04C3-D1B9-4B35-B98E-471216952263}" type="presParOf" srcId="{8D44BC2A-9398-426F-9B3B-C254E3BD0B0E}" destId="{8C432757-53BC-4D54-BE3B-8166ACB01A33}" srcOrd="7" destOrd="0" presId="urn:microsoft.com/office/officeart/2005/8/layout/hList9"/>
    <dgm:cxn modelId="{3CF126FA-D39A-4420-9468-EF59E5AD5B8D}" type="presParOf" srcId="{8D44BC2A-9398-426F-9B3B-C254E3BD0B0E}" destId="{E6D20300-E580-4D45-9A68-141C7BD44D97}"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A6736-D9A5-4EA0-9686-D3F174C91C1A}">
      <dsp:nvSpPr>
        <dsp:cNvPr id="0" name=""/>
        <dsp:cNvSpPr/>
      </dsp:nvSpPr>
      <dsp:spPr>
        <a:xfrm>
          <a:off x="0" y="3095379"/>
          <a:ext cx="8993642" cy="101597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Accident investigation should NOT assign blame - it should identify breakdowns in the  safety process</a:t>
          </a:r>
        </a:p>
      </dsp:txBody>
      <dsp:txXfrm>
        <a:off x="0" y="3095379"/>
        <a:ext cx="8993642" cy="1015972"/>
      </dsp:txXfrm>
    </dsp:sp>
    <dsp:sp modelId="{2A5EA9CB-62CE-4733-9F36-F152AAD6DF92}">
      <dsp:nvSpPr>
        <dsp:cNvPr id="0" name=""/>
        <dsp:cNvSpPr/>
      </dsp:nvSpPr>
      <dsp:spPr>
        <a:xfrm rot="10800000">
          <a:off x="0" y="1548053"/>
          <a:ext cx="8993642" cy="1562565"/>
        </a:xfrm>
        <a:prstGeom prst="upArrowCallou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No accident investigation has ever changed what has already happened</a:t>
          </a:r>
        </a:p>
      </dsp:txBody>
      <dsp:txXfrm rot="10800000">
        <a:off x="0" y="1548053"/>
        <a:ext cx="8993642" cy="1015308"/>
      </dsp:txXfrm>
    </dsp:sp>
    <dsp:sp modelId="{B759372D-8339-4C18-92B8-660FC653338B}">
      <dsp:nvSpPr>
        <dsp:cNvPr id="0" name=""/>
        <dsp:cNvSpPr/>
      </dsp:nvSpPr>
      <dsp:spPr>
        <a:xfrm rot="10800000">
          <a:off x="0" y="726"/>
          <a:ext cx="8993642" cy="1562565"/>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The goals of accident investigation are:</a:t>
          </a:r>
        </a:p>
      </dsp:txBody>
      <dsp:txXfrm rot="-10800000">
        <a:off x="0" y="726"/>
        <a:ext cx="8993642" cy="548460"/>
      </dsp:txXfrm>
    </dsp:sp>
    <dsp:sp modelId="{266122F4-A4C3-497E-BBF7-2D812AD7C0C3}">
      <dsp:nvSpPr>
        <dsp:cNvPr id="0" name=""/>
        <dsp:cNvSpPr/>
      </dsp:nvSpPr>
      <dsp:spPr>
        <a:xfrm>
          <a:off x="4391" y="549187"/>
          <a:ext cx="2994953" cy="46720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Determine/find the root cause(s)</a:t>
          </a:r>
        </a:p>
      </dsp:txBody>
      <dsp:txXfrm>
        <a:off x="4391" y="549187"/>
        <a:ext cx="2994953" cy="467207"/>
      </dsp:txXfrm>
    </dsp:sp>
    <dsp:sp modelId="{A1CFE9E9-0622-40A4-B4CA-CF157E4F1161}">
      <dsp:nvSpPr>
        <dsp:cNvPr id="0" name=""/>
        <dsp:cNvSpPr/>
      </dsp:nvSpPr>
      <dsp:spPr>
        <a:xfrm>
          <a:off x="2999344" y="549187"/>
          <a:ext cx="2994953" cy="467207"/>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Take the appropriate corrective action(s)</a:t>
          </a:r>
        </a:p>
      </dsp:txBody>
      <dsp:txXfrm>
        <a:off x="2999344" y="549187"/>
        <a:ext cx="2994953" cy="467207"/>
      </dsp:txXfrm>
    </dsp:sp>
    <dsp:sp modelId="{1F69C717-096D-4DA2-8572-A9E26DFBFF27}">
      <dsp:nvSpPr>
        <dsp:cNvPr id="0" name=""/>
        <dsp:cNvSpPr/>
      </dsp:nvSpPr>
      <dsp:spPr>
        <a:xfrm>
          <a:off x="5994297" y="549187"/>
          <a:ext cx="2994953" cy="46720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Prevent a similar accident/incident from happening  again</a:t>
          </a:r>
        </a:p>
      </dsp:txBody>
      <dsp:txXfrm>
        <a:off x="5994297" y="549187"/>
        <a:ext cx="2994953" cy="4672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2D563-1A08-1F4D-BD27-FFE3F3E192B9}">
      <dsp:nvSpPr>
        <dsp:cNvPr id="0" name=""/>
        <dsp:cNvSpPr/>
      </dsp:nvSpPr>
      <dsp:spPr>
        <a:xfrm>
          <a:off x="2829763" y="872351"/>
          <a:ext cx="618934" cy="91440"/>
        </a:xfrm>
        <a:custGeom>
          <a:avLst/>
          <a:gdLst/>
          <a:ahLst/>
          <a:cxnLst/>
          <a:rect l="0" t="0" r="0" b="0"/>
          <a:pathLst>
            <a:path>
              <a:moveTo>
                <a:pt x="0" y="45720"/>
              </a:moveTo>
              <a:lnTo>
                <a:pt x="61893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2992" y="914823"/>
        <a:ext cx="32476" cy="6495"/>
      </dsp:txXfrm>
    </dsp:sp>
    <dsp:sp modelId="{25439D4A-DF1F-8044-A5D3-B4766A96D900}">
      <dsp:nvSpPr>
        <dsp:cNvPr id="0" name=""/>
        <dsp:cNvSpPr/>
      </dsp:nvSpPr>
      <dsp:spPr>
        <a:xfrm>
          <a:off x="7502" y="70853"/>
          <a:ext cx="2824061" cy="16944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a:t>Notification</a:t>
          </a:r>
        </a:p>
      </dsp:txBody>
      <dsp:txXfrm>
        <a:off x="7502" y="70853"/>
        <a:ext cx="2824061" cy="1694436"/>
      </dsp:txXfrm>
    </dsp:sp>
    <dsp:sp modelId="{4B426FAF-04CE-BF41-8681-599F00A526B6}">
      <dsp:nvSpPr>
        <dsp:cNvPr id="0" name=""/>
        <dsp:cNvSpPr/>
      </dsp:nvSpPr>
      <dsp:spPr>
        <a:xfrm>
          <a:off x="6303359" y="872351"/>
          <a:ext cx="618934" cy="91440"/>
        </a:xfrm>
        <a:custGeom>
          <a:avLst/>
          <a:gdLst/>
          <a:ahLst/>
          <a:cxnLst/>
          <a:rect l="0" t="0" r="0" b="0"/>
          <a:pathLst>
            <a:path>
              <a:moveTo>
                <a:pt x="0" y="45720"/>
              </a:moveTo>
              <a:lnTo>
                <a:pt x="618934"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96587" y="914823"/>
        <a:ext cx="32476" cy="6495"/>
      </dsp:txXfrm>
    </dsp:sp>
    <dsp:sp modelId="{4692F3EB-C7C6-F14D-A269-38B79D6AAB2C}">
      <dsp:nvSpPr>
        <dsp:cNvPr id="0" name=""/>
        <dsp:cNvSpPr/>
      </dsp:nvSpPr>
      <dsp:spPr>
        <a:xfrm>
          <a:off x="3481097" y="70853"/>
          <a:ext cx="2824061" cy="16944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a:t>Response</a:t>
          </a:r>
        </a:p>
      </dsp:txBody>
      <dsp:txXfrm>
        <a:off x="3481097" y="70853"/>
        <a:ext cx="2824061" cy="1694436"/>
      </dsp:txXfrm>
    </dsp:sp>
    <dsp:sp modelId="{6A7F4314-49E6-1547-AC20-F3DD1C7C94C9}">
      <dsp:nvSpPr>
        <dsp:cNvPr id="0" name=""/>
        <dsp:cNvSpPr/>
      </dsp:nvSpPr>
      <dsp:spPr>
        <a:xfrm>
          <a:off x="1419532" y="1763489"/>
          <a:ext cx="6947191" cy="618934"/>
        </a:xfrm>
        <a:custGeom>
          <a:avLst/>
          <a:gdLst/>
          <a:ahLst/>
          <a:cxnLst/>
          <a:rect l="0" t="0" r="0" b="0"/>
          <a:pathLst>
            <a:path>
              <a:moveTo>
                <a:pt x="6947191" y="0"/>
              </a:moveTo>
              <a:lnTo>
                <a:pt x="6947191" y="326567"/>
              </a:lnTo>
              <a:lnTo>
                <a:pt x="0" y="326567"/>
              </a:lnTo>
              <a:lnTo>
                <a:pt x="0" y="618934"/>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18691" y="2069709"/>
        <a:ext cx="348874" cy="6495"/>
      </dsp:txXfrm>
    </dsp:sp>
    <dsp:sp modelId="{44AB63E4-6486-8B42-B8F9-72CB0E713D4A}">
      <dsp:nvSpPr>
        <dsp:cNvPr id="0" name=""/>
        <dsp:cNvSpPr/>
      </dsp:nvSpPr>
      <dsp:spPr>
        <a:xfrm>
          <a:off x="6954693" y="70853"/>
          <a:ext cx="2824061" cy="169443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dirty="0"/>
            <a:t>Fact Finding</a:t>
          </a:r>
        </a:p>
      </dsp:txBody>
      <dsp:txXfrm>
        <a:off x="6954693" y="70853"/>
        <a:ext cx="2824061" cy="1694436"/>
      </dsp:txXfrm>
    </dsp:sp>
    <dsp:sp modelId="{F1E0D61D-438A-8549-BB10-03665175739C}">
      <dsp:nvSpPr>
        <dsp:cNvPr id="0" name=""/>
        <dsp:cNvSpPr/>
      </dsp:nvSpPr>
      <dsp:spPr>
        <a:xfrm>
          <a:off x="2829763" y="3216322"/>
          <a:ext cx="618934" cy="91440"/>
        </a:xfrm>
        <a:custGeom>
          <a:avLst/>
          <a:gdLst/>
          <a:ahLst/>
          <a:cxnLst/>
          <a:rect l="0" t="0" r="0" b="0"/>
          <a:pathLst>
            <a:path>
              <a:moveTo>
                <a:pt x="0" y="45720"/>
              </a:moveTo>
              <a:lnTo>
                <a:pt x="618934"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2992" y="3258794"/>
        <a:ext cx="32476" cy="6495"/>
      </dsp:txXfrm>
    </dsp:sp>
    <dsp:sp modelId="{45F9AAD6-EA6E-2D4B-868A-8175D1B42523}">
      <dsp:nvSpPr>
        <dsp:cNvPr id="0" name=""/>
        <dsp:cNvSpPr/>
      </dsp:nvSpPr>
      <dsp:spPr>
        <a:xfrm>
          <a:off x="7502" y="2414824"/>
          <a:ext cx="2824061" cy="169443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dirty="0"/>
            <a:t>Analysis</a:t>
          </a:r>
        </a:p>
      </dsp:txBody>
      <dsp:txXfrm>
        <a:off x="7502" y="2414824"/>
        <a:ext cx="2824061" cy="1694436"/>
      </dsp:txXfrm>
    </dsp:sp>
    <dsp:sp modelId="{F26EC085-2D16-5B42-9BF1-535CDAC2B32C}">
      <dsp:nvSpPr>
        <dsp:cNvPr id="0" name=""/>
        <dsp:cNvSpPr/>
      </dsp:nvSpPr>
      <dsp:spPr>
        <a:xfrm>
          <a:off x="6303359" y="3216322"/>
          <a:ext cx="618934" cy="91440"/>
        </a:xfrm>
        <a:custGeom>
          <a:avLst/>
          <a:gdLst/>
          <a:ahLst/>
          <a:cxnLst/>
          <a:rect l="0" t="0" r="0" b="0"/>
          <a:pathLst>
            <a:path>
              <a:moveTo>
                <a:pt x="0" y="45720"/>
              </a:moveTo>
              <a:lnTo>
                <a:pt x="618934"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96587" y="3258794"/>
        <a:ext cx="32476" cy="6495"/>
      </dsp:txXfrm>
    </dsp:sp>
    <dsp:sp modelId="{493899DF-BE9D-DB4A-8093-8BD5C90D0787}">
      <dsp:nvSpPr>
        <dsp:cNvPr id="0" name=""/>
        <dsp:cNvSpPr/>
      </dsp:nvSpPr>
      <dsp:spPr>
        <a:xfrm>
          <a:off x="3481097" y="2414824"/>
          <a:ext cx="2824061" cy="169443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a:t>Corrective Action</a:t>
          </a:r>
        </a:p>
      </dsp:txBody>
      <dsp:txXfrm>
        <a:off x="3481097" y="2414824"/>
        <a:ext cx="2824061" cy="1694436"/>
      </dsp:txXfrm>
    </dsp:sp>
    <dsp:sp modelId="{9D85A155-96DF-974A-9260-160870234D9E}">
      <dsp:nvSpPr>
        <dsp:cNvPr id="0" name=""/>
        <dsp:cNvSpPr/>
      </dsp:nvSpPr>
      <dsp:spPr>
        <a:xfrm>
          <a:off x="6954693" y="2414824"/>
          <a:ext cx="2824061" cy="16944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a:t>Follow-up</a:t>
          </a:r>
        </a:p>
      </dsp:txBody>
      <dsp:txXfrm>
        <a:off x="6954693" y="2414824"/>
        <a:ext cx="2824061" cy="16944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7641A-9974-4E94-97D6-97E2E8C357DB}">
      <dsp:nvSpPr>
        <dsp:cNvPr id="0" name=""/>
        <dsp:cNvSpPr/>
      </dsp:nvSpPr>
      <dsp:spPr>
        <a:xfrm>
          <a:off x="4058" y="1208652"/>
          <a:ext cx="2197541" cy="308145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329" tIns="330200" rIns="171329" bIns="330200" numCol="1" spcCol="1270" anchor="t" anchorCtr="0">
          <a:noAutofit/>
        </a:bodyPr>
        <a:lstStyle/>
        <a:p>
          <a:pPr marL="0" lvl="0" indent="0" algn="l" defTabSz="600075">
            <a:lnSpc>
              <a:spcPct val="90000"/>
            </a:lnSpc>
            <a:spcBef>
              <a:spcPct val="0"/>
            </a:spcBef>
            <a:spcAft>
              <a:spcPct val="35000"/>
            </a:spcAft>
            <a:buNone/>
          </a:pPr>
          <a:r>
            <a:rPr lang="en-US" sz="1350" kern="1200" dirty="0"/>
            <a:t>Obtain or ensure medical treatment</a:t>
          </a:r>
        </a:p>
      </dsp:txBody>
      <dsp:txXfrm>
        <a:off x="4058" y="2379603"/>
        <a:ext cx="2197541" cy="1848870"/>
      </dsp:txXfrm>
    </dsp:sp>
    <dsp:sp modelId="{EE3995E3-E2F4-44EC-A82A-C5C666BA2952}">
      <dsp:nvSpPr>
        <dsp:cNvPr id="0" name=""/>
        <dsp:cNvSpPr/>
      </dsp:nvSpPr>
      <dsp:spPr>
        <a:xfrm>
          <a:off x="641345" y="1518754"/>
          <a:ext cx="922967" cy="92296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1958" tIns="12700" rIns="71958" bIns="12700" numCol="1" spcCol="1270" anchor="ctr" anchorCtr="0">
          <a:noAutofit/>
        </a:bodyPr>
        <a:lstStyle/>
        <a:p>
          <a:pPr marL="0" lvl="0" indent="0" algn="ctr" defTabSz="1955800">
            <a:lnSpc>
              <a:spcPct val="90000"/>
            </a:lnSpc>
            <a:spcBef>
              <a:spcPct val="0"/>
            </a:spcBef>
            <a:spcAft>
              <a:spcPct val="35000"/>
            </a:spcAft>
            <a:buNone/>
          </a:pPr>
          <a:r>
            <a:rPr lang="en-US" sz="4400" kern="1200"/>
            <a:t>1</a:t>
          </a:r>
        </a:p>
      </dsp:txBody>
      <dsp:txXfrm>
        <a:off x="776510" y="1653919"/>
        <a:ext cx="652637" cy="652637"/>
      </dsp:txXfrm>
    </dsp:sp>
    <dsp:sp modelId="{A183E3E7-8CFF-4022-B09D-D87F6B1750D3}">
      <dsp:nvSpPr>
        <dsp:cNvPr id="0" name=""/>
        <dsp:cNvSpPr/>
      </dsp:nvSpPr>
      <dsp:spPr>
        <a:xfrm>
          <a:off x="4058" y="4287585"/>
          <a:ext cx="2197541" cy="72"/>
        </a:xfrm>
        <a:prstGeom prst="rect">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4863C91-07B4-4BF6-8964-B02377CD3E13}">
      <dsp:nvSpPr>
        <dsp:cNvPr id="0" name=""/>
        <dsp:cNvSpPr/>
      </dsp:nvSpPr>
      <dsp:spPr>
        <a:xfrm>
          <a:off x="2421354" y="1208652"/>
          <a:ext cx="2197541" cy="3081450"/>
        </a:xfrm>
        <a:prstGeom prst="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329" tIns="330200" rIns="171329" bIns="330200" numCol="1" spcCol="1270" anchor="t" anchorCtr="0">
          <a:noAutofit/>
        </a:bodyPr>
        <a:lstStyle/>
        <a:p>
          <a:pPr marL="0" lvl="0" indent="0" algn="l" defTabSz="600075">
            <a:lnSpc>
              <a:spcPct val="90000"/>
            </a:lnSpc>
            <a:spcBef>
              <a:spcPct val="0"/>
            </a:spcBef>
            <a:spcAft>
              <a:spcPct val="35000"/>
            </a:spcAft>
            <a:buNone/>
          </a:pPr>
          <a:r>
            <a:rPr lang="en-US" sz="1350" kern="1200" dirty="0"/>
            <a:t>Eliminate dangerous or obvious hazard</a:t>
          </a:r>
        </a:p>
        <a:p>
          <a:pPr marL="114300" lvl="1" indent="-114300" algn="l" defTabSz="600075">
            <a:lnSpc>
              <a:spcPct val="90000"/>
            </a:lnSpc>
            <a:spcBef>
              <a:spcPct val="0"/>
            </a:spcBef>
            <a:spcAft>
              <a:spcPct val="15000"/>
            </a:spcAft>
            <a:buChar char="•"/>
          </a:pPr>
          <a:r>
            <a:rPr lang="en-US" sz="1350" kern="1200"/>
            <a:t>Don’t wait for investigation process</a:t>
          </a:r>
        </a:p>
      </dsp:txBody>
      <dsp:txXfrm>
        <a:off x="2421354" y="2379603"/>
        <a:ext cx="2197541" cy="1848870"/>
      </dsp:txXfrm>
    </dsp:sp>
    <dsp:sp modelId="{6684920D-B9D8-4D64-83E4-BB54090E2D58}">
      <dsp:nvSpPr>
        <dsp:cNvPr id="0" name=""/>
        <dsp:cNvSpPr/>
      </dsp:nvSpPr>
      <dsp:spPr>
        <a:xfrm>
          <a:off x="3058641" y="1518754"/>
          <a:ext cx="922967" cy="922967"/>
        </a:xfrm>
        <a:prstGeom prst="ellipse">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1958" tIns="12700" rIns="71958" bIns="12700" numCol="1" spcCol="1270" anchor="ctr" anchorCtr="0">
          <a:noAutofit/>
        </a:bodyPr>
        <a:lstStyle/>
        <a:p>
          <a:pPr marL="0" lvl="0" indent="0" algn="ctr" defTabSz="1955800">
            <a:lnSpc>
              <a:spcPct val="90000"/>
            </a:lnSpc>
            <a:spcBef>
              <a:spcPct val="0"/>
            </a:spcBef>
            <a:spcAft>
              <a:spcPct val="35000"/>
            </a:spcAft>
            <a:buNone/>
          </a:pPr>
          <a:r>
            <a:rPr lang="en-US" sz="4400" kern="1200"/>
            <a:t>2</a:t>
          </a:r>
        </a:p>
      </dsp:txBody>
      <dsp:txXfrm>
        <a:off x="3193806" y="1653919"/>
        <a:ext cx="652637" cy="652637"/>
      </dsp:txXfrm>
    </dsp:sp>
    <dsp:sp modelId="{31936735-442E-4663-8FBA-374A222B6206}">
      <dsp:nvSpPr>
        <dsp:cNvPr id="0" name=""/>
        <dsp:cNvSpPr/>
      </dsp:nvSpPr>
      <dsp:spPr>
        <a:xfrm>
          <a:off x="2421354" y="4287585"/>
          <a:ext cx="2197541" cy="72"/>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365C700-687B-4052-ABD5-AA1D3D007D3B}">
      <dsp:nvSpPr>
        <dsp:cNvPr id="0" name=""/>
        <dsp:cNvSpPr/>
      </dsp:nvSpPr>
      <dsp:spPr>
        <a:xfrm>
          <a:off x="4838650" y="1208652"/>
          <a:ext cx="2197541" cy="3081450"/>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329" tIns="330200" rIns="171329" bIns="330200" numCol="1" spcCol="1270" anchor="t" anchorCtr="0">
          <a:noAutofit/>
        </a:bodyPr>
        <a:lstStyle/>
        <a:p>
          <a:pPr marL="0" lvl="0" indent="0" algn="l" defTabSz="600075">
            <a:lnSpc>
              <a:spcPct val="90000"/>
            </a:lnSpc>
            <a:spcBef>
              <a:spcPct val="0"/>
            </a:spcBef>
            <a:spcAft>
              <a:spcPct val="35000"/>
            </a:spcAft>
            <a:buNone/>
          </a:pPr>
          <a:r>
            <a:rPr lang="en-US" sz="1350" kern="1200"/>
            <a:t>Secure the accident scene</a:t>
          </a:r>
        </a:p>
        <a:p>
          <a:pPr marL="114300" lvl="1" indent="-114300" algn="l" defTabSz="600075">
            <a:lnSpc>
              <a:spcPct val="90000"/>
            </a:lnSpc>
            <a:spcBef>
              <a:spcPct val="0"/>
            </a:spcBef>
            <a:spcAft>
              <a:spcPct val="15000"/>
            </a:spcAft>
            <a:buChar char="•"/>
          </a:pPr>
          <a:r>
            <a:rPr lang="en-US" sz="1350" kern="1200" dirty="0"/>
            <a:t>Control unsafe conditions</a:t>
          </a:r>
        </a:p>
        <a:p>
          <a:pPr marL="114300" lvl="1" indent="-114300" algn="l" defTabSz="600075">
            <a:lnSpc>
              <a:spcPct val="90000"/>
            </a:lnSpc>
            <a:spcBef>
              <a:spcPct val="0"/>
            </a:spcBef>
            <a:spcAft>
              <a:spcPct val="15000"/>
            </a:spcAft>
            <a:buChar char="•"/>
          </a:pPr>
          <a:r>
            <a:rPr lang="en-US" sz="1350" kern="1200" dirty="0"/>
            <a:t>Preserve material (critical) evidence</a:t>
          </a:r>
        </a:p>
        <a:p>
          <a:pPr marL="114300" lvl="1" indent="-114300" algn="l" defTabSz="600075">
            <a:lnSpc>
              <a:spcPct val="90000"/>
            </a:lnSpc>
            <a:spcBef>
              <a:spcPct val="0"/>
            </a:spcBef>
            <a:spcAft>
              <a:spcPct val="15000"/>
            </a:spcAft>
            <a:buChar char="•"/>
          </a:pPr>
          <a:r>
            <a:rPr lang="en-US" sz="1350" kern="1200" dirty="0"/>
            <a:t>Prepare for possible third-party involvement</a:t>
          </a:r>
        </a:p>
      </dsp:txBody>
      <dsp:txXfrm>
        <a:off x="4838650" y="2379603"/>
        <a:ext cx="2197541" cy="1848870"/>
      </dsp:txXfrm>
    </dsp:sp>
    <dsp:sp modelId="{249FF475-B8FF-4FFF-A1FD-AD1010139BD9}">
      <dsp:nvSpPr>
        <dsp:cNvPr id="0" name=""/>
        <dsp:cNvSpPr/>
      </dsp:nvSpPr>
      <dsp:spPr>
        <a:xfrm>
          <a:off x="5475937" y="1518754"/>
          <a:ext cx="922967" cy="922967"/>
        </a:xfrm>
        <a:prstGeom prst="ellipse">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1958" tIns="12700" rIns="71958" bIns="12700" numCol="1" spcCol="1270" anchor="ctr" anchorCtr="0">
          <a:noAutofit/>
        </a:bodyPr>
        <a:lstStyle/>
        <a:p>
          <a:pPr marL="0" lvl="0" indent="0" algn="ctr" defTabSz="1955800">
            <a:lnSpc>
              <a:spcPct val="90000"/>
            </a:lnSpc>
            <a:spcBef>
              <a:spcPct val="0"/>
            </a:spcBef>
            <a:spcAft>
              <a:spcPct val="35000"/>
            </a:spcAft>
            <a:buNone/>
          </a:pPr>
          <a:r>
            <a:rPr lang="en-US" sz="4400" kern="1200"/>
            <a:t>3</a:t>
          </a:r>
        </a:p>
      </dsp:txBody>
      <dsp:txXfrm>
        <a:off x="5611102" y="1653919"/>
        <a:ext cx="652637" cy="652637"/>
      </dsp:txXfrm>
    </dsp:sp>
    <dsp:sp modelId="{62254B68-F267-4C94-AF8D-D1C3B947B54F}">
      <dsp:nvSpPr>
        <dsp:cNvPr id="0" name=""/>
        <dsp:cNvSpPr/>
      </dsp:nvSpPr>
      <dsp:spPr>
        <a:xfrm>
          <a:off x="4838650" y="4287585"/>
          <a:ext cx="2197541" cy="72"/>
        </a:xfrm>
        <a:prstGeom prst="rect">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0C6F05E-B8EC-437B-8F80-91863067BBE0}">
      <dsp:nvSpPr>
        <dsp:cNvPr id="0" name=""/>
        <dsp:cNvSpPr/>
      </dsp:nvSpPr>
      <dsp:spPr>
        <a:xfrm>
          <a:off x="7255946" y="1208652"/>
          <a:ext cx="2197541" cy="3081450"/>
        </a:xfrm>
        <a:prstGeom prst="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329" tIns="330200" rIns="171329" bIns="330200" numCol="1" spcCol="1270" anchor="t" anchorCtr="0">
          <a:noAutofit/>
        </a:bodyPr>
        <a:lstStyle/>
        <a:p>
          <a:pPr marL="0" lvl="0" indent="0" algn="l" defTabSz="600075">
            <a:lnSpc>
              <a:spcPct val="90000"/>
            </a:lnSpc>
            <a:spcBef>
              <a:spcPct val="0"/>
            </a:spcBef>
            <a:spcAft>
              <a:spcPct val="35000"/>
            </a:spcAft>
            <a:buNone/>
          </a:pPr>
          <a:r>
            <a:rPr lang="en-US" sz="1350" kern="1200" dirty="0"/>
            <a:t>Provide appropriate notifications regarding the accident or injury</a:t>
          </a:r>
        </a:p>
      </dsp:txBody>
      <dsp:txXfrm>
        <a:off x="7255946" y="2379603"/>
        <a:ext cx="2197541" cy="1848870"/>
      </dsp:txXfrm>
    </dsp:sp>
    <dsp:sp modelId="{41942121-8A8D-479C-AD44-1E4108F85242}">
      <dsp:nvSpPr>
        <dsp:cNvPr id="0" name=""/>
        <dsp:cNvSpPr/>
      </dsp:nvSpPr>
      <dsp:spPr>
        <a:xfrm>
          <a:off x="7893233" y="1518754"/>
          <a:ext cx="922967" cy="922967"/>
        </a:xfrm>
        <a:prstGeom prst="ellips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1958" tIns="12700" rIns="71958" bIns="12700" numCol="1" spcCol="1270" anchor="ctr" anchorCtr="0">
          <a:noAutofit/>
        </a:bodyPr>
        <a:lstStyle/>
        <a:p>
          <a:pPr marL="0" lvl="0" indent="0" algn="ctr" defTabSz="1955800">
            <a:lnSpc>
              <a:spcPct val="90000"/>
            </a:lnSpc>
            <a:spcBef>
              <a:spcPct val="0"/>
            </a:spcBef>
            <a:spcAft>
              <a:spcPct val="35000"/>
            </a:spcAft>
            <a:buNone/>
          </a:pPr>
          <a:r>
            <a:rPr lang="en-US" sz="4400" kern="1200"/>
            <a:t>4</a:t>
          </a:r>
        </a:p>
      </dsp:txBody>
      <dsp:txXfrm>
        <a:off x="8028398" y="1653919"/>
        <a:ext cx="652637" cy="652637"/>
      </dsp:txXfrm>
    </dsp:sp>
    <dsp:sp modelId="{219CCE53-645C-435B-A4AA-3C4C834F4A4D}">
      <dsp:nvSpPr>
        <dsp:cNvPr id="0" name=""/>
        <dsp:cNvSpPr/>
      </dsp:nvSpPr>
      <dsp:spPr>
        <a:xfrm>
          <a:off x="7255946" y="4287585"/>
          <a:ext cx="2197541" cy="72"/>
        </a:xfrm>
        <a:prstGeom prst="rect">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C04024D-617A-43EA-827F-F81C961202D1}">
      <dsp:nvSpPr>
        <dsp:cNvPr id="0" name=""/>
        <dsp:cNvSpPr/>
      </dsp:nvSpPr>
      <dsp:spPr>
        <a:xfrm>
          <a:off x="9673242" y="1208652"/>
          <a:ext cx="2197541" cy="308145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329" tIns="330200" rIns="171329" bIns="330200" numCol="1" spcCol="1270" anchor="t" anchorCtr="0">
          <a:noAutofit/>
        </a:bodyPr>
        <a:lstStyle/>
        <a:p>
          <a:pPr marL="0" lvl="0" indent="0" algn="l" defTabSz="600075">
            <a:lnSpc>
              <a:spcPct val="90000"/>
            </a:lnSpc>
            <a:spcBef>
              <a:spcPct val="0"/>
            </a:spcBef>
            <a:spcAft>
              <a:spcPct val="35000"/>
            </a:spcAft>
            <a:buNone/>
          </a:pPr>
          <a:r>
            <a:rPr lang="en-US" sz="1350" kern="1200" dirty="0"/>
            <a:t>Identify who should be involved in the accident investigation process</a:t>
          </a:r>
        </a:p>
      </dsp:txBody>
      <dsp:txXfrm>
        <a:off x="9673242" y="2379603"/>
        <a:ext cx="2197541" cy="1848870"/>
      </dsp:txXfrm>
    </dsp:sp>
    <dsp:sp modelId="{CB089CAD-8160-48BB-92D5-9FD1B9084BAE}">
      <dsp:nvSpPr>
        <dsp:cNvPr id="0" name=""/>
        <dsp:cNvSpPr/>
      </dsp:nvSpPr>
      <dsp:spPr>
        <a:xfrm>
          <a:off x="10310529" y="1518754"/>
          <a:ext cx="922967" cy="922967"/>
        </a:xfrm>
        <a:prstGeom prst="ellipse">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1958" tIns="12700" rIns="71958" bIns="12700" numCol="1" spcCol="1270" anchor="ctr" anchorCtr="0">
          <a:noAutofit/>
        </a:bodyPr>
        <a:lstStyle/>
        <a:p>
          <a:pPr marL="0" lvl="0" indent="0" algn="ctr" defTabSz="1955800">
            <a:lnSpc>
              <a:spcPct val="90000"/>
            </a:lnSpc>
            <a:spcBef>
              <a:spcPct val="0"/>
            </a:spcBef>
            <a:spcAft>
              <a:spcPct val="35000"/>
            </a:spcAft>
            <a:buNone/>
          </a:pPr>
          <a:r>
            <a:rPr lang="en-US" sz="4400" kern="1200"/>
            <a:t>5</a:t>
          </a:r>
        </a:p>
      </dsp:txBody>
      <dsp:txXfrm>
        <a:off x="10445694" y="1653919"/>
        <a:ext cx="652637" cy="652637"/>
      </dsp:txXfrm>
    </dsp:sp>
    <dsp:sp modelId="{EFEDF660-CD02-41F3-834C-6C007CB3BA3E}">
      <dsp:nvSpPr>
        <dsp:cNvPr id="0" name=""/>
        <dsp:cNvSpPr/>
      </dsp:nvSpPr>
      <dsp:spPr>
        <a:xfrm>
          <a:off x="9673242" y="4287585"/>
          <a:ext cx="2197541"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8DB2F-7D8F-4916-8045-B038CCB893C7}">
      <dsp:nvSpPr>
        <dsp:cNvPr id="0" name=""/>
        <dsp:cNvSpPr/>
      </dsp:nvSpPr>
      <dsp:spPr>
        <a:xfrm>
          <a:off x="718664" y="4539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733456-1AF6-4885-AC8C-30E45E761D47}">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6133E2-FF31-402F-B97C-082F426444AA}">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dirty="0"/>
            <a:t>When is it best to interview?  Why?</a:t>
          </a:r>
        </a:p>
      </dsp:txBody>
      <dsp:txXfrm>
        <a:off x="93445" y="3018902"/>
        <a:ext cx="3206250" cy="720000"/>
      </dsp:txXfrm>
    </dsp:sp>
    <dsp:sp modelId="{11CDA7A2-1608-4960-9931-AEFD33225DA0}">
      <dsp:nvSpPr>
        <dsp:cNvPr id="0" name=""/>
        <dsp:cNvSpPr/>
      </dsp:nvSpPr>
      <dsp:spPr>
        <a:xfrm>
          <a:off x="4486008" y="4539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5E01CC-178B-4F70-9663-EB33534E0CF0}">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C2806D-89A6-48CF-9F97-1C3AF47873B9}">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dirty="0"/>
            <a:t>Who should we interview?  Why?</a:t>
          </a:r>
        </a:p>
      </dsp:txBody>
      <dsp:txXfrm>
        <a:off x="3860789" y="3018902"/>
        <a:ext cx="3206250" cy="720000"/>
      </dsp:txXfrm>
    </dsp:sp>
    <dsp:sp modelId="{4C50DB15-8614-4E49-A8A3-835F1D9C491B}">
      <dsp:nvSpPr>
        <dsp:cNvPr id="0" name=""/>
        <dsp:cNvSpPr/>
      </dsp:nvSpPr>
      <dsp:spPr>
        <a:xfrm>
          <a:off x="8253352" y="4539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C2F95E-BF86-43BA-8DD1-48F5D6C511F5}">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950ECB-4008-4712-A6D2-878B8D5A2375}">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Where should we conduct the interview?</a:t>
          </a:r>
        </a:p>
      </dsp:txBody>
      <dsp:txXfrm>
        <a:off x="7628133" y="3018902"/>
        <a:ext cx="320625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B58AE-0125-C049-917B-1193266C2B93}">
      <dsp:nvSpPr>
        <dsp:cNvPr id="0" name=""/>
        <dsp:cNvSpPr/>
      </dsp:nvSpPr>
      <dsp:spPr>
        <a:xfrm>
          <a:off x="0" y="58412"/>
          <a:ext cx="3045835" cy="18275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WHAT happened?</a:t>
          </a:r>
        </a:p>
      </dsp:txBody>
      <dsp:txXfrm>
        <a:off x="0" y="58412"/>
        <a:ext cx="3045835" cy="1827501"/>
      </dsp:txXfrm>
    </dsp:sp>
    <dsp:sp modelId="{04843BE9-9B24-A540-B322-026B92567B1A}">
      <dsp:nvSpPr>
        <dsp:cNvPr id="0" name=""/>
        <dsp:cNvSpPr/>
      </dsp:nvSpPr>
      <dsp:spPr>
        <a:xfrm>
          <a:off x="3350418" y="58412"/>
          <a:ext cx="3045835" cy="1827501"/>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Identifying/determining the surface cause(s)</a:t>
          </a:r>
        </a:p>
      </dsp:txBody>
      <dsp:txXfrm>
        <a:off x="3350418" y="58412"/>
        <a:ext cx="3045835" cy="1827501"/>
      </dsp:txXfrm>
    </dsp:sp>
    <dsp:sp modelId="{81F495FC-6579-5F4F-B8A4-08EF77944CBF}">
      <dsp:nvSpPr>
        <dsp:cNvPr id="0" name=""/>
        <dsp:cNvSpPr/>
      </dsp:nvSpPr>
      <dsp:spPr>
        <a:xfrm>
          <a:off x="6700837" y="58412"/>
          <a:ext cx="3045835" cy="1827501"/>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What were the conditions?</a:t>
          </a:r>
        </a:p>
      </dsp:txBody>
      <dsp:txXfrm>
        <a:off x="6700837" y="58412"/>
        <a:ext cx="3045835" cy="1827501"/>
      </dsp:txXfrm>
    </dsp:sp>
    <dsp:sp modelId="{15BAF439-98AF-F547-8A47-33ABB481E351}">
      <dsp:nvSpPr>
        <dsp:cNvPr id="0" name=""/>
        <dsp:cNvSpPr/>
      </dsp:nvSpPr>
      <dsp:spPr>
        <a:xfrm>
          <a:off x="0" y="2190497"/>
          <a:ext cx="3045835" cy="1827501"/>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What was the employee doing?</a:t>
          </a:r>
        </a:p>
      </dsp:txBody>
      <dsp:txXfrm>
        <a:off x="0" y="2190497"/>
        <a:ext cx="3045835" cy="1827501"/>
      </dsp:txXfrm>
    </dsp:sp>
    <dsp:sp modelId="{896B533A-9BA4-3E40-86EF-8EC48CF138FD}">
      <dsp:nvSpPr>
        <dsp:cNvPr id="0" name=""/>
        <dsp:cNvSpPr/>
      </dsp:nvSpPr>
      <dsp:spPr>
        <a:xfrm>
          <a:off x="3350418" y="2190497"/>
          <a:ext cx="3045835" cy="1827501"/>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WHY did it happen?</a:t>
          </a:r>
        </a:p>
      </dsp:txBody>
      <dsp:txXfrm>
        <a:off x="3350418" y="2190497"/>
        <a:ext cx="3045835" cy="1827501"/>
      </dsp:txXfrm>
    </dsp:sp>
    <dsp:sp modelId="{DA59797E-450C-AB4E-A0E8-9AF2A14BCB9C}">
      <dsp:nvSpPr>
        <dsp:cNvPr id="0" name=""/>
        <dsp:cNvSpPr/>
      </dsp:nvSpPr>
      <dsp:spPr>
        <a:xfrm>
          <a:off x="6700837" y="2190497"/>
          <a:ext cx="3045835" cy="182750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Identifying/determining the root cause(s)</a:t>
          </a:r>
        </a:p>
      </dsp:txBody>
      <dsp:txXfrm>
        <a:off x="6700837" y="2190497"/>
        <a:ext cx="3045835" cy="18275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A343C-7404-4FC4-9EC4-416C610526AA}">
      <dsp:nvSpPr>
        <dsp:cNvPr id="0" name=""/>
        <dsp:cNvSpPr/>
      </dsp:nvSpPr>
      <dsp:spPr>
        <a:xfrm>
          <a:off x="2504157" y="850359"/>
          <a:ext cx="1139230" cy="11392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6B57AAF-7019-4117-A04B-9E129DA35489}">
      <dsp:nvSpPr>
        <dsp:cNvPr id="0" name=""/>
        <dsp:cNvSpPr/>
      </dsp:nvSpPr>
      <dsp:spPr>
        <a:xfrm>
          <a:off x="2361753" y="0"/>
          <a:ext cx="1424038" cy="7757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Failing to comply with  rules</a:t>
          </a:r>
        </a:p>
      </dsp:txBody>
      <dsp:txXfrm>
        <a:off x="2361753" y="0"/>
        <a:ext cx="1424038" cy="775740"/>
      </dsp:txXfrm>
    </dsp:sp>
    <dsp:sp modelId="{9E1CEA76-CE03-48D8-AF8A-9EBB3E8A870E}">
      <dsp:nvSpPr>
        <dsp:cNvPr id="0" name=""/>
        <dsp:cNvSpPr/>
      </dsp:nvSpPr>
      <dsp:spPr>
        <a:xfrm>
          <a:off x="2873932" y="1063873"/>
          <a:ext cx="1139230" cy="11392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9F7A7AA-C144-418E-BE27-8F6CBAFC2A29}">
      <dsp:nvSpPr>
        <dsp:cNvPr id="0" name=""/>
        <dsp:cNvSpPr/>
      </dsp:nvSpPr>
      <dsp:spPr>
        <a:xfrm>
          <a:off x="4097656" y="738800"/>
          <a:ext cx="1349513" cy="8496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Using unsafe methods</a:t>
          </a:r>
        </a:p>
      </dsp:txBody>
      <dsp:txXfrm>
        <a:off x="4097656" y="738800"/>
        <a:ext cx="1349513" cy="849620"/>
      </dsp:txXfrm>
    </dsp:sp>
    <dsp:sp modelId="{F1A435A7-9874-4A04-AF57-E608193CFB3B}">
      <dsp:nvSpPr>
        <dsp:cNvPr id="0" name=""/>
        <dsp:cNvSpPr/>
      </dsp:nvSpPr>
      <dsp:spPr>
        <a:xfrm>
          <a:off x="2873932" y="1490900"/>
          <a:ext cx="1139230" cy="11392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78952F3-D5F7-4CA1-B3D2-A8835F9D567B}">
      <dsp:nvSpPr>
        <dsp:cNvPr id="0" name=""/>
        <dsp:cNvSpPr/>
      </dsp:nvSpPr>
      <dsp:spPr>
        <a:xfrm>
          <a:off x="4097656" y="2005844"/>
          <a:ext cx="1349513" cy="9493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Taking shortcuts</a:t>
          </a:r>
        </a:p>
      </dsp:txBody>
      <dsp:txXfrm>
        <a:off x="4097656" y="2005844"/>
        <a:ext cx="1349513" cy="949359"/>
      </dsp:txXfrm>
    </dsp:sp>
    <dsp:sp modelId="{74712CC2-E599-4CEB-9FF2-5CBD2D501206}">
      <dsp:nvSpPr>
        <dsp:cNvPr id="0" name=""/>
        <dsp:cNvSpPr/>
      </dsp:nvSpPr>
      <dsp:spPr>
        <a:xfrm>
          <a:off x="2504157" y="1704782"/>
          <a:ext cx="1139230" cy="11392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3906986-1FA9-4A53-B4B0-D7A8C920B3ED}">
      <dsp:nvSpPr>
        <dsp:cNvPr id="0" name=""/>
        <dsp:cNvSpPr/>
      </dsp:nvSpPr>
      <dsp:spPr>
        <a:xfrm>
          <a:off x="2361753" y="2918263"/>
          <a:ext cx="1424038" cy="7757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Horseplay</a:t>
          </a:r>
        </a:p>
      </dsp:txBody>
      <dsp:txXfrm>
        <a:off x="2361753" y="2918263"/>
        <a:ext cx="1424038" cy="775740"/>
      </dsp:txXfrm>
    </dsp:sp>
    <dsp:sp modelId="{271F68E8-06C6-4EC1-B5FD-DD87FCC894DF}">
      <dsp:nvSpPr>
        <dsp:cNvPr id="0" name=""/>
        <dsp:cNvSpPr/>
      </dsp:nvSpPr>
      <dsp:spPr>
        <a:xfrm>
          <a:off x="2134381" y="1490900"/>
          <a:ext cx="1139230" cy="11392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79D7A03-7633-4B56-AC2A-F7945D214EB3}">
      <dsp:nvSpPr>
        <dsp:cNvPr id="0" name=""/>
        <dsp:cNvSpPr/>
      </dsp:nvSpPr>
      <dsp:spPr>
        <a:xfrm>
          <a:off x="700374" y="2005844"/>
          <a:ext cx="1349513" cy="9493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Failing to report injuries</a:t>
          </a:r>
        </a:p>
      </dsp:txBody>
      <dsp:txXfrm>
        <a:off x="700374" y="2005844"/>
        <a:ext cx="1349513" cy="949359"/>
      </dsp:txXfrm>
    </dsp:sp>
    <dsp:sp modelId="{5EC67AC5-D548-4224-A81A-B8A55B22FDF7}">
      <dsp:nvSpPr>
        <dsp:cNvPr id="0" name=""/>
        <dsp:cNvSpPr/>
      </dsp:nvSpPr>
      <dsp:spPr>
        <a:xfrm>
          <a:off x="2134381" y="1063873"/>
          <a:ext cx="1139230" cy="11392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8D9BFE6-667B-4506-9961-B96DBAB71330}">
      <dsp:nvSpPr>
        <dsp:cNvPr id="0" name=""/>
        <dsp:cNvSpPr/>
      </dsp:nvSpPr>
      <dsp:spPr>
        <a:xfrm>
          <a:off x="700374" y="738800"/>
          <a:ext cx="1349513" cy="9493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Failing to report hazards</a:t>
          </a:r>
        </a:p>
      </dsp:txBody>
      <dsp:txXfrm>
        <a:off x="700374" y="738800"/>
        <a:ext cx="1349513" cy="9493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0AC44-2080-4DC8-B762-6F74549B4348}">
      <dsp:nvSpPr>
        <dsp:cNvPr id="0" name=""/>
        <dsp:cNvSpPr/>
      </dsp:nvSpPr>
      <dsp:spPr>
        <a:xfrm>
          <a:off x="2184712" y="969764"/>
          <a:ext cx="1190939" cy="1190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27E2185-9001-4413-9ABC-4B3B287990DE}">
      <dsp:nvSpPr>
        <dsp:cNvPr id="0" name=""/>
        <dsp:cNvSpPr/>
      </dsp:nvSpPr>
      <dsp:spPr>
        <a:xfrm>
          <a:off x="2089437" y="0"/>
          <a:ext cx="1381489" cy="79963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Allowing unsafe  behaviors</a:t>
          </a:r>
        </a:p>
      </dsp:txBody>
      <dsp:txXfrm>
        <a:off x="2089437" y="0"/>
        <a:ext cx="1381489" cy="799630"/>
      </dsp:txXfrm>
    </dsp:sp>
    <dsp:sp modelId="{A3225B6B-B95A-468B-A7EF-E432DBDF09E3}">
      <dsp:nvSpPr>
        <dsp:cNvPr id="0" name=""/>
        <dsp:cNvSpPr/>
      </dsp:nvSpPr>
      <dsp:spPr>
        <a:xfrm>
          <a:off x="2637746" y="1298804"/>
          <a:ext cx="1190939" cy="1190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31FA387-09E7-41B0-9D5C-6F627F33F9E4}">
      <dsp:nvSpPr>
        <dsp:cNvPr id="0" name=""/>
        <dsp:cNvSpPr/>
      </dsp:nvSpPr>
      <dsp:spPr>
        <a:xfrm>
          <a:off x="3923484" y="1054832"/>
          <a:ext cx="1238576" cy="8676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Failing to train or  inadequate training</a:t>
          </a:r>
        </a:p>
      </dsp:txBody>
      <dsp:txXfrm>
        <a:off x="3923484" y="1054832"/>
        <a:ext cx="1238576" cy="867684"/>
      </dsp:txXfrm>
    </dsp:sp>
    <dsp:sp modelId="{EA7F837B-01C4-42E4-91F7-98375CD5461F}">
      <dsp:nvSpPr>
        <dsp:cNvPr id="0" name=""/>
        <dsp:cNvSpPr/>
      </dsp:nvSpPr>
      <dsp:spPr>
        <a:xfrm>
          <a:off x="2479541" y="1847004"/>
          <a:ext cx="1190939" cy="1190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8594E4D-D968-4334-A2F7-B2067BDEFC03}">
      <dsp:nvSpPr>
        <dsp:cNvPr id="0" name=""/>
        <dsp:cNvSpPr/>
      </dsp:nvSpPr>
      <dsp:spPr>
        <a:xfrm>
          <a:off x="3732934" y="2534999"/>
          <a:ext cx="1238576" cy="8676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Failing to supervise</a:t>
          </a:r>
        </a:p>
      </dsp:txBody>
      <dsp:txXfrm>
        <a:off x="3732934" y="2534999"/>
        <a:ext cx="1238576" cy="867684"/>
      </dsp:txXfrm>
    </dsp:sp>
    <dsp:sp modelId="{B4BD73A0-0DC6-4444-8359-EC5AC9DFBD89}">
      <dsp:nvSpPr>
        <dsp:cNvPr id="0" name=""/>
        <dsp:cNvSpPr/>
      </dsp:nvSpPr>
      <dsp:spPr>
        <a:xfrm>
          <a:off x="1904603" y="1831664"/>
          <a:ext cx="1190939" cy="1190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E556459-A52D-4EE4-8E90-1C6B48314FEB}">
      <dsp:nvSpPr>
        <dsp:cNvPr id="0" name=""/>
        <dsp:cNvSpPr/>
      </dsp:nvSpPr>
      <dsp:spPr>
        <a:xfrm>
          <a:off x="588854" y="2534999"/>
          <a:ext cx="1238576" cy="8676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Failing to correct</a:t>
          </a:r>
        </a:p>
      </dsp:txBody>
      <dsp:txXfrm>
        <a:off x="588854" y="2534999"/>
        <a:ext cx="1238576" cy="867684"/>
      </dsp:txXfrm>
    </dsp:sp>
    <dsp:sp modelId="{AD00B4ED-B9B6-4249-91E8-FD25838564E6}">
      <dsp:nvSpPr>
        <dsp:cNvPr id="0" name=""/>
        <dsp:cNvSpPr/>
      </dsp:nvSpPr>
      <dsp:spPr>
        <a:xfrm>
          <a:off x="1731679" y="1298804"/>
          <a:ext cx="1190939" cy="1190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2E67EF9-1FFE-4A34-9867-3DEDF0C81471}">
      <dsp:nvSpPr>
        <dsp:cNvPr id="0" name=""/>
        <dsp:cNvSpPr/>
      </dsp:nvSpPr>
      <dsp:spPr>
        <a:xfrm>
          <a:off x="398303" y="1054832"/>
          <a:ext cx="1238576" cy="8676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Excessive workload</a:t>
          </a:r>
        </a:p>
      </dsp:txBody>
      <dsp:txXfrm>
        <a:off x="398303" y="1054832"/>
        <a:ext cx="1238576" cy="86768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7FD82-2433-944E-8572-2D2D9CC47EBB}">
      <dsp:nvSpPr>
        <dsp:cNvPr id="0" name=""/>
        <dsp:cNvSpPr/>
      </dsp:nvSpPr>
      <dsp:spPr>
        <a:xfrm>
          <a:off x="866302" y="441106"/>
          <a:ext cx="4631618" cy="46316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t" anchorCtr="0">
          <a:noAutofit/>
        </a:bodyPr>
        <a:lstStyle/>
        <a:p>
          <a:pPr marL="0" lvl="0" indent="0" algn="l" defTabSz="1689100">
            <a:lnSpc>
              <a:spcPct val="90000"/>
            </a:lnSpc>
            <a:spcBef>
              <a:spcPct val="0"/>
            </a:spcBef>
            <a:spcAft>
              <a:spcPct val="35000"/>
            </a:spcAft>
            <a:buNone/>
          </a:pPr>
          <a:r>
            <a:rPr lang="en-US" sz="3800" kern="1200" dirty="0"/>
            <a:t>“</a:t>
          </a:r>
          <a:r>
            <a:rPr lang="en-US" sz="3800" b="1" kern="1200" dirty="0"/>
            <a:t>WHY</a:t>
          </a:r>
          <a:r>
            <a:rPr lang="en-US" sz="3800" kern="1200" dirty="0"/>
            <a:t>” Analysis</a:t>
          </a:r>
        </a:p>
        <a:p>
          <a:pPr marL="285750" lvl="1" indent="-285750" algn="ctr" defTabSz="1333500">
            <a:lnSpc>
              <a:spcPct val="90000"/>
            </a:lnSpc>
            <a:spcBef>
              <a:spcPct val="0"/>
            </a:spcBef>
            <a:spcAft>
              <a:spcPct val="15000"/>
            </a:spcAft>
            <a:buChar char="•"/>
          </a:pPr>
          <a:r>
            <a:rPr lang="en-US" sz="3000" kern="1200" dirty="0"/>
            <a:t>Why</a:t>
          </a:r>
        </a:p>
        <a:p>
          <a:pPr marL="285750" lvl="1" indent="-285750" algn="ctr" defTabSz="1333500">
            <a:lnSpc>
              <a:spcPct val="90000"/>
            </a:lnSpc>
            <a:spcBef>
              <a:spcPct val="0"/>
            </a:spcBef>
            <a:spcAft>
              <a:spcPct val="15000"/>
            </a:spcAft>
            <a:buChar char="•"/>
          </a:pPr>
          <a:r>
            <a:rPr lang="en-US" sz="3000" kern="1200"/>
            <a:t>Why</a:t>
          </a:r>
        </a:p>
        <a:p>
          <a:pPr marL="285750" lvl="1" indent="-285750" algn="ctr" defTabSz="1333500">
            <a:lnSpc>
              <a:spcPct val="90000"/>
            </a:lnSpc>
            <a:spcBef>
              <a:spcPct val="0"/>
            </a:spcBef>
            <a:spcAft>
              <a:spcPct val="15000"/>
            </a:spcAft>
            <a:buChar char="•"/>
          </a:pPr>
          <a:r>
            <a:rPr lang="en-US" sz="3000" kern="1200" dirty="0"/>
            <a:t>Why</a:t>
          </a:r>
        </a:p>
        <a:p>
          <a:pPr marL="285750" lvl="1" indent="-285750" algn="ctr" defTabSz="1333500">
            <a:lnSpc>
              <a:spcPct val="90000"/>
            </a:lnSpc>
            <a:spcBef>
              <a:spcPct val="0"/>
            </a:spcBef>
            <a:spcAft>
              <a:spcPct val="15000"/>
            </a:spcAft>
            <a:buChar char="•"/>
          </a:pPr>
          <a:r>
            <a:rPr lang="en-US" sz="3000" kern="1200" dirty="0"/>
            <a:t>Why</a:t>
          </a:r>
        </a:p>
        <a:p>
          <a:pPr marL="285750" lvl="1" indent="-285750" algn="ctr" defTabSz="1333500">
            <a:lnSpc>
              <a:spcPct val="90000"/>
            </a:lnSpc>
            <a:spcBef>
              <a:spcPct val="0"/>
            </a:spcBef>
            <a:spcAft>
              <a:spcPct val="15000"/>
            </a:spcAft>
            <a:buChar char="•"/>
          </a:pPr>
          <a:r>
            <a:rPr lang="en-US" sz="3000" kern="1200" dirty="0"/>
            <a:t>Why</a:t>
          </a:r>
        </a:p>
      </dsp:txBody>
      <dsp:txXfrm>
        <a:off x="1555531" y="1130335"/>
        <a:ext cx="3253160" cy="32531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B2B19-6CFF-A94F-AAB4-7C884B02CB60}">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E6AFC-82D1-D647-8DA6-FFFD1023886D}">
      <dsp:nvSpPr>
        <dsp:cNvPr id="0" name=""/>
        <dsp:cNvSpPr/>
      </dsp:nvSpPr>
      <dsp:spPr>
        <a:xfrm>
          <a:off x="0" y="0"/>
          <a:ext cx="12985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Establish</a:t>
          </a:r>
        </a:p>
      </dsp:txBody>
      <dsp:txXfrm>
        <a:off x="0" y="0"/>
        <a:ext cx="1298575" cy="1276350"/>
      </dsp:txXfrm>
    </dsp:sp>
    <dsp:sp modelId="{F0DDC21B-0BB9-884C-898B-105C96CAC68D}">
      <dsp:nvSpPr>
        <dsp:cNvPr id="0" name=""/>
        <dsp:cNvSpPr/>
      </dsp:nvSpPr>
      <dsp:spPr>
        <a:xfrm>
          <a:off x="1395968" y="57959"/>
          <a:ext cx="2499756" cy="1159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Establish a timeline and process to follow-up on  corrective actions</a:t>
          </a:r>
        </a:p>
      </dsp:txBody>
      <dsp:txXfrm>
        <a:off x="1395968" y="57959"/>
        <a:ext cx="2499756" cy="1159185"/>
      </dsp:txXfrm>
    </dsp:sp>
    <dsp:sp modelId="{DC3E8AAD-9460-AC40-8A74-FB96A2608CE3}">
      <dsp:nvSpPr>
        <dsp:cNvPr id="0" name=""/>
        <dsp:cNvSpPr/>
      </dsp:nvSpPr>
      <dsp:spPr>
        <a:xfrm>
          <a:off x="3993118" y="57959"/>
          <a:ext cx="2499756" cy="579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Who is responsible for implementing?</a:t>
          </a:r>
        </a:p>
      </dsp:txBody>
      <dsp:txXfrm>
        <a:off x="3993118" y="57959"/>
        <a:ext cx="2499756" cy="579592"/>
      </dsp:txXfrm>
    </dsp:sp>
    <dsp:sp modelId="{C660EFEB-77BE-DF42-B472-12EF24653EE9}">
      <dsp:nvSpPr>
        <dsp:cNvPr id="0" name=""/>
        <dsp:cNvSpPr/>
      </dsp:nvSpPr>
      <dsp:spPr>
        <a:xfrm>
          <a:off x="3895724" y="637551"/>
          <a:ext cx="249975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134338-0AD3-3F45-A80C-7A5BB529167A}">
      <dsp:nvSpPr>
        <dsp:cNvPr id="0" name=""/>
        <dsp:cNvSpPr/>
      </dsp:nvSpPr>
      <dsp:spPr>
        <a:xfrm>
          <a:off x="3993118" y="637551"/>
          <a:ext cx="2499756" cy="579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Who is responsible for following-up on that person?</a:t>
          </a:r>
        </a:p>
      </dsp:txBody>
      <dsp:txXfrm>
        <a:off x="3993118" y="637551"/>
        <a:ext cx="2499756" cy="579592"/>
      </dsp:txXfrm>
    </dsp:sp>
    <dsp:sp modelId="{C8973230-1F04-3B4B-A172-E95E4E1278B5}">
      <dsp:nvSpPr>
        <dsp:cNvPr id="0" name=""/>
        <dsp:cNvSpPr/>
      </dsp:nvSpPr>
      <dsp:spPr>
        <a:xfrm>
          <a:off x="1298574" y="1217144"/>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1F10FE-7479-8045-9CFE-03C1B164574A}">
      <dsp:nvSpPr>
        <dsp:cNvPr id="0" name=""/>
        <dsp:cNvSpPr/>
      </dsp:nvSpPr>
      <dsp:spPr>
        <a:xfrm>
          <a:off x="0" y="127635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26DC6A-6945-D240-BD5D-132E0D0B6459}">
      <dsp:nvSpPr>
        <dsp:cNvPr id="0" name=""/>
        <dsp:cNvSpPr/>
      </dsp:nvSpPr>
      <dsp:spPr>
        <a:xfrm>
          <a:off x="0" y="1276350"/>
          <a:ext cx="12985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Evaluate</a:t>
          </a:r>
        </a:p>
      </dsp:txBody>
      <dsp:txXfrm>
        <a:off x="0" y="1276350"/>
        <a:ext cx="1298575" cy="1276350"/>
      </dsp:txXfrm>
    </dsp:sp>
    <dsp:sp modelId="{0675017E-FF23-7B44-A7DE-2FD9FE5DB7E0}">
      <dsp:nvSpPr>
        <dsp:cNvPr id="0" name=""/>
        <dsp:cNvSpPr/>
      </dsp:nvSpPr>
      <dsp:spPr>
        <a:xfrm>
          <a:off x="1395968" y="1334309"/>
          <a:ext cx="2499756" cy="1159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Evaluate to find out or determine if the  corrective actions are effective in preventing  similar accidents from occurring</a:t>
          </a:r>
        </a:p>
      </dsp:txBody>
      <dsp:txXfrm>
        <a:off x="1395968" y="1334309"/>
        <a:ext cx="2499756" cy="1159185"/>
      </dsp:txXfrm>
    </dsp:sp>
    <dsp:sp modelId="{F23EA043-B549-E54C-87BB-5A911A5EB582}">
      <dsp:nvSpPr>
        <dsp:cNvPr id="0" name=""/>
        <dsp:cNvSpPr/>
      </dsp:nvSpPr>
      <dsp:spPr>
        <a:xfrm>
          <a:off x="1298574" y="2493494"/>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3E73CB-D3FE-014F-A61D-3AC7502CEF80}">
      <dsp:nvSpPr>
        <dsp:cNvPr id="0" name=""/>
        <dsp:cNvSpPr/>
      </dsp:nvSpPr>
      <dsp:spPr>
        <a:xfrm>
          <a:off x="0" y="2552700"/>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06E83-2433-0D49-A3C2-76CE608ADD74}">
      <dsp:nvSpPr>
        <dsp:cNvPr id="0" name=""/>
        <dsp:cNvSpPr/>
      </dsp:nvSpPr>
      <dsp:spPr>
        <a:xfrm>
          <a:off x="0" y="2552700"/>
          <a:ext cx="12985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Modify or revise</a:t>
          </a:r>
        </a:p>
      </dsp:txBody>
      <dsp:txXfrm>
        <a:off x="0" y="2552700"/>
        <a:ext cx="1298575" cy="1276350"/>
      </dsp:txXfrm>
    </dsp:sp>
    <dsp:sp modelId="{73C1B9C7-27F5-814E-A310-9FD37441472F}">
      <dsp:nvSpPr>
        <dsp:cNvPr id="0" name=""/>
        <dsp:cNvSpPr/>
      </dsp:nvSpPr>
      <dsp:spPr>
        <a:xfrm>
          <a:off x="1395968" y="2610659"/>
          <a:ext cx="2499756" cy="1159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Modify or revise corrective actions as needed</a:t>
          </a:r>
        </a:p>
      </dsp:txBody>
      <dsp:txXfrm>
        <a:off x="1395968" y="2610659"/>
        <a:ext cx="2499756" cy="1159185"/>
      </dsp:txXfrm>
    </dsp:sp>
    <dsp:sp modelId="{04AA1ED3-40ED-5445-8D2B-1C222D6FCD28}">
      <dsp:nvSpPr>
        <dsp:cNvPr id="0" name=""/>
        <dsp:cNvSpPr/>
      </dsp:nvSpPr>
      <dsp:spPr>
        <a:xfrm>
          <a:off x="1298574" y="3769844"/>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AE0841-8DC7-0B4D-A0AE-DE4459A41EE1}">
      <dsp:nvSpPr>
        <dsp:cNvPr id="0" name=""/>
        <dsp:cNvSpPr/>
      </dsp:nvSpPr>
      <dsp:spPr>
        <a:xfrm>
          <a:off x="0" y="3829050"/>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00A75-435F-DE4B-9101-8EDC173D0D3E}">
      <dsp:nvSpPr>
        <dsp:cNvPr id="0" name=""/>
        <dsp:cNvSpPr/>
      </dsp:nvSpPr>
      <dsp:spPr>
        <a:xfrm>
          <a:off x="0" y="3829050"/>
          <a:ext cx="12985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Share / communicate</a:t>
          </a:r>
        </a:p>
      </dsp:txBody>
      <dsp:txXfrm>
        <a:off x="0" y="3829050"/>
        <a:ext cx="1298575" cy="1276350"/>
      </dsp:txXfrm>
    </dsp:sp>
    <dsp:sp modelId="{CABA74E5-B9C6-314B-9E68-B20FCCA3F2C6}">
      <dsp:nvSpPr>
        <dsp:cNvPr id="0" name=""/>
        <dsp:cNvSpPr/>
      </dsp:nvSpPr>
      <dsp:spPr>
        <a:xfrm>
          <a:off x="1395968" y="3887009"/>
          <a:ext cx="2499756" cy="1159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Share / communicate the results</a:t>
          </a:r>
        </a:p>
      </dsp:txBody>
      <dsp:txXfrm>
        <a:off x="1395968" y="3887009"/>
        <a:ext cx="2499756" cy="1159185"/>
      </dsp:txXfrm>
    </dsp:sp>
    <dsp:sp modelId="{842D72AF-859B-E945-898F-47122B4E050B}">
      <dsp:nvSpPr>
        <dsp:cNvPr id="0" name=""/>
        <dsp:cNvSpPr/>
      </dsp:nvSpPr>
      <dsp:spPr>
        <a:xfrm>
          <a:off x="1298574" y="5046194"/>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F38D5-8704-485C-BFE7-6E9EC28B4D38}">
      <dsp:nvSpPr>
        <dsp:cNvPr id="0" name=""/>
        <dsp:cNvSpPr/>
      </dsp:nvSpPr>
      <dsp:spPr>
        <a:xfrm>
          <a:off x="914399" y="0"/>
          <a:ext cx="10363200" cy="476431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C6E5E8-0ADB-4E44-8944-650BFB7318D9}">
      <dsp:nvSpPr>
        <dsp:cNvPr id="0" name=""/>
        <dsp:cNvSpPr/>
      </dsp:nvSpPr>
      <dsp:spPr>
        <a:xfrm>
          <a:off x="2602" y="1429295"/>
          <a:ext cx="1300162" cy="19057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 Equipment manuals</a:t>
          </a:r>
          <a:endParaRPr lang="en-US" sz="1200" kern="1200" dirty="0"/>
        </a:p>
      </dsp:txBody>
      <dsp:txXfrm>
        <a:off x="66071" y="1492764"/>
        <a:ext cx="1173224" cy="1778788"/>
      </dsp:txXfrm>
    </dsp:sp>
    <dsp:sp modelId="{5A754DD9-B828-4B0E-81E0-F9B9B007C5CC}">
      <dsp:nvSpPr>
        <dsp:cNvPr id="0" name=""/>
        <dsp:cNvSpPr/>
      </dsp:nvSpPr>
      <dsp:spPr>
        <a:xfrm>
          <a:off x="1519458" y="1429295"/>
          <a:ext cx="1300162" cy="19057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Industry guidance documents</a:t>
          </a:r>
          <a:endParaRPr lang="en-US" sz="1200" kern="1200" dirty="0"/>
        </a:p>
      </dsp:txBody>
      <dsp:txXfrm>
        <a:off x="1582927" y="1492764"/>
        <a:ext cx="1173224" cy="1778788"/>
      </dsp:txXfrm>
    </dsp:sp>
    <dsp:sp modelId="{EDD5EDF3-1602-43FE-B21C-5184032318C5}">
      <dsp:nvSpPr>
        <dsp:cNvPr id="0" name=""/>
        <dsp:cNvSpPr/>
      </dsp:nvSpPr>
      <dsp:spPr>
        <a:xfrm>
          <a:off x="3036314" y="1429295"/>
          <a:ext cx="1300162" cy="19057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Company policies and records</a:t>
          </a:r>
          <a:endParaRPr lang="en-US" sz="1200" kern="1200" dirty="0"/>
        </a:p>
      </dsp:txBody>
      <dsp:txXfrm>
        <a:off x="3099783" y="1492764"/>
        <a:ext cx="1173224" cy="1778788"/>
      </dsp:txXfrm>
    </dsp:sp>
    <dsp:sp modelId="{AE17B3D4-6190-447E-8763-2D3B47439C49}">
      <dsp:nvSpPr>
        <dsp:cNvPr id="0" name=""/>
        <dsp:cNvSpPr/>
      </dsp:nvSpPr>
      <dsp:spPr>
        <a:xfrm>
          <a:off x="4553170" y="1429295"/>
          <a:ext cx="1300162" cy="19057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Maintenance schedules, records and logs</a:t>
          </a:r>
          <a:endParaRPr lang="en-US" sz="1200" kern="1200" dirty="0"/>
        </a:p>
      </dsp:txBody>
      <dsp:txXfrm>
        <a:off x="4616639" y="1492764"/>
        <a:ext cx="1173224" cy="1778788"/>
      </dsp:txXfrm>
    </dsp:sp>
    <dsp:sp modelId="{A290F678-E720-4D6F-8D1D-8D97347E16F2}">
      <dsp:nvSpPr>
        <dsp:cNvPr id="0" name=""/>
        <dsp:cNvSpPr/>
      </dsp:nvSpPr>
      <dsp:spPr>
        <a:xfrm>
          <a:off x="6070027" y="1429295"/>
          <a:ext cx="1300162" cy="19057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Training records</a:t>
          </a:r>
          <a:endParaRPr lang="en-US" sz="1200" kern="1200" dirty="0"/>
        </a:p>
      </dsp:txBody>
      <dsp:txXfrm>
        <a:off x="6133496" y="1492764"/>
        <a:ext cx="1173224" cy="1778788"/>
      </dsp:txXfrm>
    </dsp:sp>
    <dsp:sp modelId="{77B7527B-9368-4AFB-A599-850946DBFD0F}">
      <dsp:nvSpPr>
        <dsp:cNvPr id="0" name=""/>
        <dsp:cNvSpPr/>
      </dsp:nvSpPr>
      <dsp:spPr>
        <a:xfrm>
          <a:off x="7586883" y="1429295"/>
          <a:ext cx="1300162" cy="19057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Audit and follow‐up reports</a:t>
          </a:r>
          <a:endParaRPr lang="en-US" sz="1200" kern="1200" dirty="0"/>
        </a:p>
      </dsp:txBody>
      <dsp:txXfrm>
        <a:off x="7650352" y="1492764"/>
        <a:ext cx="1173224" cy="1778788"/>
      </dsp:txXfrm>
    </dsp:sp>
    <dsp:sp modelId="{AD27C08C-BB5D-4436-B412-38F027EBC18B}">
      <dsp:nvSpPr>
        <dsp:cNvPr id="0" name=""/>
        <dsp:cNvSpPr/>
      </dsp:nvSpPr>
      <dsp:spPr>
        <a:xfrm>
          <a:off x="9103739" y="1429295"/>
          <a:ext cx="1300162" cy="19057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Enforcement policies and records</a:t>
          </a:r>
          <a:endParaRPr lang="en-US" sz="1200" kern="1200" dirty="0"/>
        </a:p>
      </dsp:txBody>
      <dsp:txXfrm>
        <a:off x="9167208" y="1492764"/>
        <a:ext cx="1173224" cy="1778788"/>
      </dsp:txXfrm>
    </dsp:sp>
    <dsp:sp modelId="{47A93300-6096-4D7C-8BB9-617EBF0BA637}">
      <dsp:nvSpPr>
        <dsp:cNvPr id="0" name=""/>
        <dsp:cNvSpPr/>
      </dsp:nvSpPr>
      <dsp:spPr>
        <a:xfrm>
          <a:off x="10620595" y="1429295"/>
          <a:ext cx="1568802" cy="19057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Previous corrective action recommendations</a:t>
          </a:r>
          <a:endParaRPr lang="en-US" sz="1200" kern="1200" dirty="0"/>
        </a:p>
      </dsp:txBody>
      <dsp:txXfrm>
        <a:off x="10697178" y="1505878"/>
        <a:ext cx="1415636" cy="175256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CAEA5-883A-4766-80D9-03778AF9EA66}">
      <dsp:nvSpPr>
        <dsp:cNvPr id="0" name=""/>
        <dsp:cNvSpPr/>
      </dsp:nvSpPr>
      <dsp:spPr>
        <a:xfrm rot="5400000">
          <a:off x="5564229" y="-1180923"/>
          <a:ext cx="3688776" cy="697281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i="0" kern="1200" baseline="0" dirty="0"/>
            <a:t>Let employee know that they can have an employee representative (such as, labor representative)</a:t>
          </a:r>
          <a:endParaRPr lang="en-US" sz="1600" kern="1200" dirty="0"/>
        </a:p>
        <a:p>
          <a:pPr marL="171450" lvl="1" indent="-171450" algn="l" defTabSz="711200">
            <a:lnSpc>
              <a:spcPct val="90000"/>
            </a:lnSpc>
            <a:spcBef>
              <a:spcPct val="0"/>
            </a:spcBef>
            <a:spcAft>
              <a:spcPct val="15000"/>
            </a:spcAft>
            <a:buChar char="•"/>
          </a:pPr>
          <a:r>
            <a:rPr lang="en-US" sz="1600" b="0" i="0" kern="1200" baseline="0" dirty="0"/>
            <a:t>Ask the individuals to recount their version of what happened</a:t>
          </a:r>
          <a:endParaRPr lang="en-US" sz="1600" kern="1200" dirty="0"/>
        </a:p>
        <a:p>
          <a:pPr marL="171450" lvl="1" indent="-171450" algn="l" defTabSz="711200">
            <a:lnSpc>
              <a:spcPct val="90000"/>
            </a:lnSpc>
            <a:spcBef>
              <a:spcPct val="0"/>
            </a:spcBef>
            <a:spcAft>
              <a:spcPct val="15000"/>
            </a:spcAft>
            <a:buChar char="•"/>
          </a:pPr>
          <a:r>
            <a:rPr lang="en-US" sz="1600" b="0" i="0" kern="1200" baseline="0" dirty="0"/>
            <a:t>Not interrupt the interviewee</a:t>
          </a:r>
          <a:endParaRPr lang="en-US" sz="1600" kern="1200" dirty="0"/>
        </a:p>
        <a:p>
          <a:pPr marL="171450" lvl="1" indent="-171450" algn="l" defTabSz="711200">
            <a:lnSpc>
              <a:spcPct val="90000"/>
            </a:lnSpc>
            <a:spcBef>
              <a:spcPct val="0"/>
            </a:spcBef>
            <a:spcAft>
              <a:spcPct val="15000"/>
            </a:spcAft>
            <a:buChar char="•"/>
          </a:pPr>
          <a:r>
            <a:rPr lang="en-US" sz="1600" b="0" i="0" kern="1200" baseline="0" dirty="0"/>
            <a:t>Take notes and/or record the responses; interviewee must give permission prior to being recorded</a:t>
          </a:r>
          <a:endParaRPr lang="en-US" sz="1600" kern="1200" dirty="0"/>
        </a:p>
        <a:p>
          <a:pPr marL="171450" lvl="1" indent="-171450" algn="l" defTabSz="711200">
            <a:lnSpc>
              <a:spcPct val="90000"/>
            </a:lnSpc>
            <a:spcBef>
              <a:spcPct val="0"/>
            </a:spcBef>
            <a:spcAft>
              <a:spcPct val="15000"/>
            </a:spcAft>
            <a:buChar char="•"/>
          </a:pPr>
          <a:r>
            <a:rPr lang="en-US" sz="1600" b="0" i="0" kern="1200" baseline="0" dirty="0"/>
            <a:t>Have blank paper and/or sketch available for interviewee to use for reference</a:t>
          </a:r>
          <a:endParaRPr lang="en-US" sz="1600" kern="1200" dirty="0"/>
        </a:p>
        <a:p>
          <a:pPr marL="171450" lvl="1" indent="-171450" algn="l" defTabSz="711200">
            <a:lnSpc>
              <a:spcPct val="90000"/>
            </a:lnSpc>
            <a:spcBef>
              <a:spcPct val="0"/>
            </a:spcBef>
            <a:spcAft>
              <a:spcPct val="15000"/>
            </a:spcAft>
            <a:buChar char="•"/>
          </a:pPr>
          <a:r>
            <a:rPr lang="en-US" sz="1600" b="0" i="0" kern="1200" baseline="0" dirty="0"/>
            <a:t>Ask clarifying questions to fill in missing information</a:t>
          </a:r>
          <a:endParaRPr lang="en-US" sz="1600" kern="1200" dirty="0"/>
        </a:p>
        <a:p>
          <a:pPr marL="171450" lvl="1" indent="-171450" algn="l" defTabSz="711200">
            <a:lnSpc>
              <a:spcPct val="90000"/>
            </a:lnSpc>
            <a:spcBef>
              <a:spcPct val="0"/>
            </a:spcBef>
            <a:spcAft>
              <a:spcPct val="15000"/>
            </a:spcAft>
            <a:buChar char="•"/>
          </a:pPr>
          <a:r>
            <a:rPr lang="en-US" sz="1600" b="0" i="0" kern="1200" baseline="0" dirty="0"/>
            <a:t>Reflect back to the interviewees the factual information obtained; correct any inconsistencies</a:t>
          </a:r>
          <a:endParaRPr lang="en-US" sz="1600" kern="1200" dirty="0"/>
        </a:p>
        <a:p>
          <a:pPr marL="171450" lvl="1" indent="-171450" algn="l" defTabSz="711200">
            <a:lnSpc>
              <a:spcPct val="90000"/>
            </a:lnSpc>
            <a:spcBef>
              <a:spcPct val="0"/>
            </a:spcBef>
            <a:spcAft>
              <a:spcPct val="15000"/>
            </a:spcAft>
            <a:buChar char="•"/>
          </a:pPr>
          <a:r>
            <a:rPr lang="en-US" sz="1600" b="0" i="0" kern="1200" baseline="0" dirty="0"/>
            <a:t>Ask the individuals what they think could have prevented the injury/incident, focusing on the conditions and events preceding the injury</a:t>
          </a:r>
          <a:endParaRPr lang="en-US" sz="1600" kern="1200" dirty="0"/>
        </a:p>
      </dsp:txBody>
      <dsp:txXfrm rot="-5400000">
        <a:off x="3922210" y="641167"/>
        <a:ext cx="6792745" cy="3328634"/>
      </dsp:txXfrm>
    </dsp:sp>
    <dsp:sp modelId="{1B750A49-C1BD-493C-B7CF-6F7842F703F1}">
      <dsp:nvSpPr>
        <dsp:cNvPr id="0" name=""/>
        <dsp:cNvSpPr/>
      </dsp:nvSpPr>
      <dsp:spPr>
        <a:xfrm>
          <a:off x="0" y="0"/>
          <a:ext cx="3922209" cy="46109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i="0" kern="1200" baseline="0" dirty="0"/>
            <a:t>When conducting interviews, investigators should:</a:t>
          </a:r>
          <a:endParaRPr lang="en-US" sz="4800" kern="1200" dirty="0"/>
        </a:p>
      </dsp:txBody>
      <dsp:txXfrm>
        <a:off x="191466" y="191466"/>
        <a:ext cx="3539277" cy="4228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2D563-1A08-1F4D-BD27-FFE3F3E192B9}">
      <dsp:nvSpPr>
        <dsp:cNvPr id="0" name=""/>
        <dsp:cNvSpPr/>
      </dsp:nvSpPr>
      <dsp:spPr>
        <a:xfrm>
          <a:off x="2829763" y="872351"/>
          <a:ext cx="618934" cy="91440"/>
        </a:xfrm>
        <a:custGeom>
          <a:avLst/>
          <a:gdLst/>
          <a:ahLst/>
          <a:cxnLst/>
          <a:rect l="0" t="0" r="0" b="0"/>
          <a:pathLst>
            <a:path>
              <a:moveTo>
                <a:pt x="0" y="45720"/>
              </a:moveTo>
              <a:lnTo>
                <a:pt x="61893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2992" y="914823"/>
        <a:ext cx="32476" cy="6495"/>
      </dsp:txXfrm>
    </dsp:sp>
    <dsp:sp modelId="{25439D4A-DF1F-8044-A5D3-B4766A96D900}">
      <dsp:nvSpPr>
        <dsp:cNvPr id="0" name=""/>
        <dsp:cNvSpPr/>
      </dsp:nvSpPr>
      <dsp:spPr>
        <a:xfrm>
          <a:off x="7502" y="70853"/>
          <a:ext cx="2824061" cy="16944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a:t>Notification</a:t>
          </a:r>
        </a:p>
      </dsp:txBody>
      <dsp:txXfrm>
        <a:off x="7502" y="70853"/>
        <a:ext cx="2824061" cy="1694436"/>
      </dsp:txXfrm>
    </dsp:sp>
    <dsp:sp modelId="{4B426FAF-04CE-BF41-8681-599F00A526B6}">
      <dsp:nvSpPr>
        <dsp:cNvPr id="0" name=""/>
        <dsp:cNvSpPr/>
      </dsp:nvSpPr>
      <dsp:spPr>
        <a:xfrm>
          <a:off x="6303359" y="872351"/>
          <a:ext cx="618934" cy="91440"/>
        </a:xfrm>
        <a:custGeom>
          <a:avLst/>
          <a:gdLst/>
          <a:ahLst/>
          <a:cxnLst/>
          <a:rect l="0" t="0" r="0" b="0"/>
          <a:pathLst>
            <a:path>
              <a:moveTo>
                <a:pt x="0" y="45720"/>
              </a:moveTo>
              <a:lnTo>
                <a:pt x="618934"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96587" y="914823"/>
        <a:ext cx="32476" cy="6495"/>
      </dsp:txXfrm>
    </dsp:sp>
    <dsp:sp modelId="{4692F3EB-C7C6-F14D-A269-38B79D6AAB2C}">
      <dsp:nvSpPr>
        <dsp:cNvPr id="0" name=""/>
        <dsp:cNvSpPr/>
      </dsp:nvSpPr>
      <dsp:spPr>
        <a:xfrm>
          <a:off x="3481097" y="70853"/>
          <a:ext cx="2824061" cy="16944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a:t>Response</a:t>
          </a:r>
        </a:p>
      </dsp:txBody>
      <dsp:txXfrm>
        <a:off x="3481097" y="70853"/>
        <a:ext cx="2824061" cy="1694436"/>
      </dsp:txXfrm>
    </dsp:sp>
    <dsp:sp modelId="{6A7F4314-49E6-1547-AC20-F3DD1C7C94C9}">
      <dsp:nvSpPr>
        <dsp:cNvPr id="0" name=""/>
        <dsp:cNvSpPr/>
      </dsp:nvSpPr>
      <dsp:spPr>
        <a:xfrm>
          <a:off x="1419532" y="1763489"/>
          <a:ext cx="6947191" cy="618934"/>
        </a:xfrm>
        <a:custGeom>
          <a:avLst/>
          <a:gdLst/>
          <a:ahLst/>
          <a:cxnLst/>
          <a:rect l="0" t="0" r="0" b="0"/>
          <a:pathLst>
            <a:path>
              <a:moveTo>
                <a:pt x="6947191" y="0"/>
              </a:moveTo>
              <a:lnTo>
                <a:pt x="6947191" y="326567"/>
              </a:lnTo>
              <a:lnTo>
                <a:pt x="0" y="326567"/>
              </a:lnTo>
              <a:lnTo>
                <a:pt x="0" y="618934"/>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18691" y="2069709"/>
        <a:ext cx="348874" cy="6495"/>
      </dsp:txXfrm>
    </dsp:sp>
    <dsp:sp modelId="{44AB63E4-6486-8B42-B8F9-72CB0E713D4A}">
      <dsp:nvSpPr>
        <dsp:cNvPr id="0" name=""/>
        <dsp:cNvSpPr/>
      </dsp:nvSpPr>
      <dsp:spPr>
        <a:xfrm>
          <a:off x="6954693" y="70853"/>
          <a:ext cx="2824061" cy="169443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dirty="0"/>
            <a:t>Fact Finding</a:t>
          </a:r>
        </a:p>
      </dsp:txBody>
      <dsp:txXfrm>
        <a:off x="6954693" y="70853"/>
        <a:ext cx="2824061" cy="1694436"/>
      </dsp:txXfrm>
    </dsp:sp>
    <dsp:sp modelId="{F1E0D61D-438A-8549-BB10-03665175739C}">
      <dsp:nvSpPr>
        <dsp:cNvPr id="0" name=""/>
        <dsp:cNvSpPr/>
      </dsp:nvSpPr>
      <dsp:spPr>
        <a:xfrm>
          <a:off x="2829763" y="3216322"/>
          <a:ext cx="618934" cy="91440"/>
        </a:xfrm>
        <a:custGeom>
          <a:avLst/>
          <a:gdLst/>
          <a:ahLst/>
          <a:cxnLst/>
          <a:rect l="0" t="0" r="0" b="0"/>
          <a:pathLst>
            <a:path>
              <a:moveTo>
                <a:pt x="0" y="45720"/>
              </a:moveTo>
              <a:lnTo>
                <a:pt x="618934"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2992" y="3258794"/>
        <a:ext cx="32476" cy="6495"/>
      </dsp:txXfrm>
    </dsp:sp>
    <dsp:sp modelId="{45F9AAD6-EA6E-2D4B-868A-8175D1B42523}">
      <dsp:nvSpPr>
        <dsp:cNvPr id="0" name=""/>
        <dsp:cNvSpPr/>
      </dsp:nvSpPr>
      <dsp:spPr>
        <a:xfrm>
          <a:off x="7502" y="2414824"/>
          <a:ext cx="2824061" cy="169443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dirty="0"/>
            <a:t>Analysis</a:t>
          </a:r>
        </a:p>
      </dsp:txBody>
      <dsp:txXfrm>
        <a:off x="7502" y="2414824"/>
        <a:ext cx="2824061" cy="1694436"/>
      </dsp:txXfrm>
    </dsp:sp>
    <dsp:sp modelId="{F26EC085-2D16-5B42-9BF1-535CDAC2B32C}">
      <dsp:nvSpPr>
        <dsp:cNvPr id="0" name=""/>
        <dsp:cNvSpPr/>
      </dsp:nvSpPr>
      <dsp:spPr>
        <a:xfrm>
          <a:off x="6303359" y="3216322"/>
          <a:ext cx="618934" cy="91440"/>
        </a:xfrm>
        <a:custGeom>
          <a:avLst/>
          <a:gdLst/>
          <a:ahLst/>
          <a:cxnLst/>
          <a:rect l="0" t="0" r="0" b="0"/>
          <a:pathLst>
            <a:path>
              <a:moveTo>
                <a:pt x="0" y="45720"/>
              </a:moveTo>
              <a:lnTo>
                <a:pt x="618934"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96587" y="3258794"/>
        <a:ext cx="32476" cy="6495"/>
      </dsp:txXfrm>
    </dsp:sp>
    <dsp:sp modelId="{493899DF-BE9D-DB4A-8093-8BD5C90D0787}">
      <dsp:nvSpPr>
        <dsp:cNvPr id="0" name=""/>
        <dsp:cNvSpPr/>
      </dsp:nvSpPr>
      <dsp:spPr>
        <a:xfrm>
          <a:off x="3481097" y="2414824"/>
          <a:ext cx="2824061" cy="169443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a:t>Corrective Action</a:t>
          </a:r>
        </a:p>
      </dsp:txBody>
      <dsp:txXfrm>
        <a:off x="3481097" y="2414824"/>
        <a:ext cx="2824061" cy="1694436"/>
      </dsp:txXfrm>
    </dsp:sp>
    <dsp:sp modelId="{9D85A155-96DF-974A-9260-160870234D9E}">
      <dsp:nvSpPr>
        <dsp:cNvPr id="0" name=""/>
        <dsp:cNvSpPr/>
      </dsp:nvSpPr>
      <dsp:spPr>
        <a:xfrm>
          <a:off x="6954693" y="2414824"/>
          <a:ext cx="2824061" cy="16944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1" tIns="145256" rIns="138381" bIns="145256" numCol="1" spcCol="1270" anchor="ctr" anchorCtr="0">
          <a:noAutofit/>
        </a:bodyPr>
        <a:lstStyle/>
        <a:p>
          <a:pPr marL="0" lvl="0" indent="0" algn="ctr" defTabSz="1866900">
            <a:lnSpc>
              <a:spcPct val="90000"/>
            </a:lnSpc>
            <a:spcBef>
              <a:spcPct val="0"/>
            </a:spcBef>
            <a:spcAft>
              <a:spcPct val="35000"/>
            </a:spcAft>
            <a:buNone/>
          </a:pPr>
          <a:r>
            <a:rPr lang="en-US" sz="4200" kern="1200"/>
            <a:t>Follow-up</a:t>
          </a:r>
        </a:p>
      </dsp:txBody>
      <dsp:txXfrm>
        <a:off x="6954693" y="2414824"/>
        <a:ext cx="2824061" cy="169443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B1783-CCC9-9C44-B58B-3F8792D4B558}">
      <dsp:nvSpPr>
        <dsp:cNvPr id="0" name=""/>
        <dsp:cNvSpPr/>
      </dsp:nvSpPr>
      <dsp:spPr>
        <a:xfrm>
          <a:off x="374332" y="1729"/>
          <a:ext cx="2885479" cy="17312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baseline="0"/>
            <a:t>Who was injured?</a:t>
          </a:r>
          <a:endParaRPr lang="en-US" sz="2600" kern="1200"/>
        </a:p>
      </dsp:txBody>
      <dsp:txXfrm>
        <a:off x="374332" y="1729"/>
        <a:ext cx="2885479" cy="1731287"/>
      </dsp:txXfrm>
    </dsp:sp>
    <dsp:sp modelId="{3D5B5433-D6F8-6E4A-917A-78F133B1D54A}">
      <dsp:nvSpPr>
        <dsp:cNvPr id="0" name=""/>
        <dsp:cNvSpPr/>
      </dsp:nvSpPr>
      <dsp:spPr>
        <a:xfrm>
          <a:off x="3548360" y="1729"/>
          <a:ext cx="2885479" cy="17312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baseline="0"/>
            <a:t>Who saw the incident?</a:t>
          </a:r>
          <a:endParaRPr lang="en-US" sz="2600" kern="1200"/>
        </a:p>
      </dsp:txBody>
      <dsp:txXfrm>
        <a:off x="3548360" y="1729"/>
        <a:ext cx="2885479" cy="1731287"/>
      </dsp:txXfrm>
    </dsp:sp>
    <dsp:sp modelId="{BAC85BCE-808B-A84B-840D-CA9A98D0159D}">
      <dsp:nvSpPr>
        <dsp:cNvPr id="0" name=""/>
        <dsp:cNvSpPr/>
      </dsp:nvSpPr>
      <dsp:spPr>
        <a:xfrm>
          <a:off x="6722387" y="1729"/>
          <a:ext cx="2885479" cy="17312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baseline="0" dirty="0"/>
            <a:t>Who was working with the employee?</a:t>
          </a:r>
          <a:endParaRPr lang="en-US" sz="2600" kern="1200" dirty="0"/>
        </a:p>
      </dsp:txBody>
      <dsp:txXfrm>
        <a:off x="6722387" y="1729"/>
        <a:ext cx="2885479" cy="1731287"/>
      </dsp:txXfrm>
    </dsp:sp>
    <dsp:sp modelId="{AC3AB475-65E5-9945-8F2C-A17B5EA03EFD}">
      <dsp:nvSpPr>
        <dsp:cNvPr id="0" name=""/>
        <dsp:cNvSpPr/>
      </dsp:nvSpPr>
      <dsp:spPr>
        <a:xfrm>
          <a:off x="374332" y="2021564"/>
          <a:ext cx="2885479" cy="173128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baseline="0"/>
            <a:t>Who had instructed/assigned the employee?</a:t>
          </a:r>
          <a:endParaRPr lang="en-US" sz="2600" kern="1200"/>
        </a:p>
      </dsp:txBody>
      <dsp:txXfrm>
        <a:off x="374332" y="2021564"/>
        <a:ext cx="2885479" cy="1731287"/>
      </dsp:txXfrm>
    </dsp:sp>
    <dsp:sp modelId="{5EDAED4A-A17C-AE43-A1E9-C842D608FB40}">
      <dsp:nvSpPr>
        <dsp:cNvPr id="0" name=""/>
        <dsp:cNvSpPr/>
      </dsp:nvSpPr>
      <dsp:spPr>
        <a:xfrm>
          <a:off x="3548360" y="2021564"/>
          <a:ext cx="2885479" cy="17312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baseline="0"/>
            <a:t>Who else was involved?</a:t>
          </a:r>
          <a:endParaRPr lang="en-US" sz="2600" kern="1200"/>
        </a:p>
      </dsp:txBody>
      <dsp:txXfrm>
        <a:off x="3548360" y="2021564"/>
        <a:ext cx="2885479" cy="1731287"/>
      </dsp:txXfrm>
    </dsp:sp>
    <dsp:sp modelId="{0DD4BF0D-8697-CA43-ADA5-D8C4BFB722BB}">
      <dsp:nvSpPr>
        <dsp:cNvPr id="0" name=""/>
        <dsp:cNvSpPr/>
      </dsp:nvSpPr>
      <dsp:spPr>
        <a:xfrm>
          <a:off x="6722387" y="2021564"/>
          <a:ext cx="2885479" cy="17312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baseline="0"/>
            <a:t>Who else can help prevent recurrence?</a:t>
          </a:r>
          <a:endParaRPr lang="en-US" sz="2600" kern="1200"/>
        </a:p>
      </dsp:txBody>
      <dsp:txXfrm>
        <a:off x="6722387" y="2021564"/>
        <a:ext cx="2885479" cy="173128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6384F-9E99-49D7-8E9D-D07D7674E285}">
      <dsp:nvSpPr>
        <dsp:cNvPr id="0" name=""/>
        <dsp:cNvSpPr/>
      </dsp:nvSpPr>
      <dsp:spPr>
        <a:xfrm>
          <a:off x="0" y="3844668"/>
          <a:ext cx="11105090" cy="504610"/>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In this section list how the investigation was completed, who did what, what forms were filled out, who was notified, etc.</a:t>
          </a:r>
        </a:p>
      </dsp:txBody>
      <dsp:txXfrm>
        <a:off x="0" y="3844668"/>
        <a:ext cx="11105090" cy="504610"/>
      </dsp:txXfrm>
    </dsp:sp>
    <dsp:sp modelId="{2A7A9026-A342-4F4A-967E-2F80623EC9EA}">
      <dsp:nvSpPr>
        <dsp:cNvPr id="0" name=""/>
        <dsp:cNvSpPr/>
      </dsp:nvSpPr>
      <dsp:spPr>
        <a:xfrm rot="10800000">
          <a:off x="0" y="3076146"/>
          <a:ext cx="11105090" cy="776091"/>
        </a:xfrm>
        <a:prstGeom prst="upArrowCallout">
          <a:avLst/>
        </a:prstGeom>
        <a:solidFill>
          <a:schemeClr val="accent3">
            <a:hueOff val="542120"/>
            <a:satOff val="20000"/>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Step 3 – Investigation</a:t>
          </a:r>
        </a:p>
      </dsp:txBody>
      <dsp:txXfrm rot="10800000">
        <a:off x="0" y="3076146"/>
        <a:ext cx="11105090" cy="504281"/>
      </dsp:txXfrm>
    </dsp:sp>
    <dsp:sp modelId="{9660E6C9-91BC-4338-93D4-29AB6CBD01E2}">
      <dsp:nvSpPr>
        <dsp:cNvPr id="0" name=""/>
        <dsp:cNvSpPr/>
      </dsp:nvSpPr>
      <dsp:spPr>
        <a:xfrm rot="10800000">
          <a:off x="0" y="2307624"/>
          <a:ext cx="11105090" cy="776091"/>
        </a:xfrm>
        <a:prstGeom prst="upArrowCallout">
          <a:avLst/>
        </a:prstGeom>
        <a:solidFill>
          <a:schemeClr val="accent3">
            <a:hueOff val="1084240"/>
            <a:satOff val="40000"/>
            <a:lumOff val="-588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List who is doing this RCA, their titles and what company they work for.</a:t>
          </a:r>
        </a:p>
      </dsp:txBody>
      <dsp:txXfrm rot="10800000">
        <a:off x="0" y="2307624"/>
        <a:ext cx="11105090" cy="504281"/>
      </dsp:txXfrm>
    </dsp:sp>
    <dsp:sp modelId="{3A060118-38B3-4490-8E75-AED9AD281CBF}">
      <dsp:nvSpPr>
        <dsp:cNvPr id="0" name=""/>
        <dsp:cNvSpPr/>
      </dsp:nvSpPr>
      <dsp:spPr>
        <a:xfrm rot="10800000">
          <a:off x="0" y="1539102"/>
          <a:ext cx="11105090" cy="776091"/>
        </a:xfrm>
        <a:prstGeom prst="upArrowCallout">
          <a:avLst/>
        </a:prstGeom>
        <a:solidFill>
          <a:schemeClr val="accent3">
            <a:hueOff val="1626359"/>
            <a:satOff val="60000"/>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Step 2 – List the Investigation Team</a:t>
          </a:r>
        </a:p>
      </dsp:txBody>
      <dsp:txXfrm rot="10800000">
        <a:off x="0" y="1539102"/>
        <a:ext cx="11105090" cy="504281"/>
      </dsp:txXfrm>
    </dsp:sp>
    <dsp:sp modelId="{1EBC7E96-3F1B-4327-9CA9-E049CFDB0C19}">
      <dsp:nvSpPr>
        <dsp:cNvPr id="0" name=""/>
        <dsp:cNvSpPr/>
      </dsp:nvSpPr>
      <dsp:spPr>
        <a:xfrm rot="10800000">
          <a:off x="0" y="770580"/>
          <a:ext cx="11105090" cy="776091"/>
        </a:xfrm>
        <a:prstGeom prst="upArrowCallout">
          <a:avLst/>
        </a:prstGeom>
        <a:solidFill>
          <a:schemeClr val="accent3">
            <a:hueOff val="2168479"/>
            <a:satOff val="80000"/>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In this section list factually exactly, what happened.  Items leading up to the accident, during the accident and post accident.</a:t>
          </a:r>
        </a:p>
      </dsp:txBody>
      <dsp:txXfrm rot="10800000">
        <a:off x="0" y="770580"/>
        <a:ext cx="11105090" cy="504281"/>
      </dsp:txXfrm>
    </dsp:sp>
    <dsp:sp modelId="{A5F13AE3-5CE8-4E27-AAEA-4E26B1A639E6}">
      <dsp:nvSpPr>
        <dsp:cNvPr id="0" name=""/>
        <dsp:cNvSpPr/>
      </dsp:nvSpPr>
      <dsp:spPr>
        <a:xfrm rot="10800000">
          <a:off x="0" y="2058"/>
          <a:ext cx="11105090" cy="776091"/>
        </a:xfrm>
        <a:prstGeom prst="upArrowCallout">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Step 1 – Event Description</a:t>
          </a:r>
        </a:p>
      </dsp:txBody>
      <dsp:txXfrm rot="10800000">
        <a:off x="0" y="2058"/>
        <a:ext cx="11105090" cy="50428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8E6CC-BD09-440A-A791-147BBF600471}">
      <dsp:nvSpPr>
        <dsp:cNvPr id="0" name=""/>
        <dsp:cNvSpPr/>
      </dsp:nvSpPr>
      <dsp:spPr>
        <a:xfrm>
          <a:off x="0" y="3569039"/>
          <a:ext cx="11105090" cy="780818"/>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What actions will be implemented to make sure an accident of this type never happens again.  List responsible parties and expected completion date.</a:t>
          </a:r>
        </a:p>
      </dsp:txBody>
      <dsp:txXfrm>
        <a:off x="0" y="3569039"/>
        <a:ext cx="11105090" cy="780818"/>
      </dsp:txXfrm>
    </dsp:sp>
    <dsp:sp modelId="{5D7794D0-355A-461C-8312-BF7CC937E670}">
      <dsp:nvSpPr>
        <dsp:cNvPr id="0" name=""/>
        <dsp:cNvSpPr/>
      </dsp:nvSpPr>
      <dsp:spPr>
        <a:xfrm rot="10800000">
          <a:off x="0" y="2379853"/>
          <a:ext cx="11105090" cy="1200899"/>
        </a:xfrm>
        <a:prstGeom prst="upArrowCallout">
          <a:avLst/>
        </a:prstGeom>
        <a:solidFill>
          <a:schemeClr val="accent3">
            <a:hueOff val="903533"/>
            <a:satOff val="33333"/>
            <a:lumOff val="-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Step 5 – Corrective Actions</a:t>
          </a:r>
        </a:p>
      </dsp:txBody>
      <dsp:txXfrm rot="10800000">
        <a:off x="0" y="2379853"/>
        <a:ext cx="11105090" cy="780308"/>
      </dsp:txXfrm>
    </dsp:sp>
    <dsp:sp modelId="{054CC2B9-0567-45CD-9EEF-6C172F747652}">
      <dsp:nvSpPr>
        <dsp:cNvPr id="0" name=""/>
        <dsp:cNvSpPr/>
      </dsp:nvSpPr>
      <dsp:spPr>
        <a:xfrm rot="10800000">
          <a:off x="0" y="1190666"/>
          <a:ext cx="11105090" cy="1200899"/>
        </a:xfrm>
        <a:prstGeom prst="upArrowCallout">
          <a:avLst/>
        </a:prstGeom>
        <a:solidFill>
          <a:schemeClr val="accent3">
            <a:hueOff val="1807066"/>
            <a:satOff val="66667"/>
            <a:lumOff val="-9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State what the investigation team had determined as the root causes.  Remember there can be and usually are more than one.</a:t>
          </a:r>
        </a:p>
      </dsp:txBody>
      <dsp:txXfrm rot="10800000">
        <a:off x="0" y="1190666"/>
        <a:ext cx="11105090" cy="780308"/>
      </dsp:txXfrm>
    </dsp:sp>
    <dsp:sp modelId="{F2FBBB43-E7E8-415D-8DEF-AD0BD4CD97A6}">
      <dsp:nvSpPr>
        <dsp:cNvPr id="0" name=""/>
        <dsp:cNvSpPr/>
      </dsp:nvSpPr>
      <dsp:spPr>
        <a:xfrm rot="10800000">
          <a:off x="0" y="1479"/>
          <a:ext cx="11105090" cy="1200899"/>
        </a:xfrm>
        <a:prstGeom prst="upArrowCallout">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Step 4 – Finding and Root Cause</a:t>
          </a:r>
        </a:p>
      </dsp:txBody>
      <dsp:txXfrm rot="10800000">
        <a:off x="0" y="1479"/>
        <a:ext cx="11105090" cy="78030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CAEA5-883A-4766-80D9-03778AF9EA66}">
      <dsp:nvSpPr>
        <dsp:cNvPr id="0" name=""/>
        <dsp:cNvSpPr/>
      </dsp:nvSpPr>
      <dsp:spPr>
        <a:xfrm rot="5400000">
          <a:off x="5564229" y="-1180923"/>
          <a:ext cx="3688776" cy="697281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b="0" i="0" kern="1200" baseline="0" dirty="0"/>
            <a:t>Phil was told on several occasions that the forklift was not the company’s and to not use the forklift.  He purposefully disobeyed his supervisor’s orders to not use the forklift. Supervisors evaluated the need for an electric pallet jack for the task.  A forklift was not needed. Phil failed to identify that the forklift was in poor condition and was not safe to use.  Additionally, he did not follow the guidance provided to him as part of the company’s Powered Industrial Truck safety program and employee training. </a:t>
          </a:r>
          <a:endParaRPr lang="en-US" sz="2300" kern="1200" dirty="0"/>
        </a:p>
      </dsp:txBody>
      <dsp:txXfrm rot="-5400000">
        <a:off x="3922210" y="641167"/>
        <a:ext cx="6792745" cy="3328634"/>
      </dsp:txXfrm>
    </dsp:sp>
    <dsp:sp modelId="{1B750A49-C1BD-493C-B7CF-6F7842F703F1}">
      <dsp:nvSpPr>
        <dsp:cNvPr id="0" name=""/>
        <dsp:cNvSpPr/>
      </dsp:nvSpPr>
      <dsp:spPr>
        <a:xfrm>
          <a:off x="0" y="0"/>
          <a:ext cx="3922209" cy="46109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US" sz="5600" b="0" i="0" kern="1200" baseline="0" dirty="0"/>
            <a:t>What could have been done to prevent this injury:</a:t>
          </a:r>
          <a:endParaRPr lang="en-US" sz="5600" kern="1200" dirty="0"/>
        </a:p>
      </dsp:txBody>
      <dsp:txXfrm>
        <a:off x="191466" y="191466"/>
        <a:ext cx="3539277" cy="422803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CAEA5-883A-4766-80D9-03778AF9EA66}">
      <dsp:nvSpPr>
        <dsp:cNvPr id="0" name=""/>
        <dsp:cNvSpPr/>
      </dsp:nvSpPr>
      <dsp:spPr>
        <a:xfrm rot="5400000">
          <a:off x="5564229" y="-1180923"/>
          <a:ext cx="3688776" cy="697281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b="0" i="0" kern="1200" baseline="0" dirty="0"/>
            <a:t>The company has a forklift safety and employee training program in place.  This program and its training were not followed by Phil. Prior to using a forklift a safety checklist needs to be completed.  Phil states that he is aware that the company uses a safety checklist but did not complete one at this facility. Phil states that he also had forklift training from his second job which provides training every 6 months.  Phil also states that he has over 30 years of forklift experience. Phil did not comprehend the seriousness of using a defective forklift.</a:t>
          </a:r>
          <a:endParaRPr lang="en-US" sz="2100" kern="1200" dirty="0"/>
        </a:p>
      </dsp:txBody>
      <dsp:txXfrm rot="-5400000">
        <a:off x="3922210" y="641167"/>
        <a:ext cx="6792745" cy="3328634"/>
      </dsp:txXfrm>
    </dsp:sp>
    <dsp:sp modelId="{1B750A49-C1BD-493C-B7CF-6F7842F703F1}">
      <dsp:nvSpPr>
        <dsp:cNvPr id="0" name=""/>
        <dsp:cNvSpPr/>
      </dsp:nvSpPr>
      <dsp:spPr>
        <a:xfrm>
          <a:off x="0" y="0"/>
          <a:ext cx="3922209" cy="46109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i="0" kern="1200" baseline="0" dirty="0"/>
            <a:t>Were safety programs in place and used? If not, what was wrong:</a:t>
          </a:r>
          <a:endParaRPr lang="en-US" sz="4800" kern="1200" dirty="0"/>
        </a:p>
      </dsp:txBody>
      <dsp:txXfrm>
        <a:off x="191466" y="191466"/>
        <a:ext cx="3539277" cy="422803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CAEA5-883A-4766-80D9-03778AF9EA66}">
      <dsp:nvSpPr>
        <dsp:cNvPr id="0" name=""/>
        <dsp:cNvSpPr/>
      </dsp:nvSpPr>
      <dsp:spPr>
        <a:xfrm rot="5400000">
          <a:off x="5564229" y="-1180923"/>
          <a:ext cx="3688776" cy="697281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None/>
          </a:pPr>
          <a:r>
            <a:rPr lang="en-US" sz="2800" b="0" i="0" kern="1200" baseline="0" dirty="0"/>
            <a:t>The owner of the building left their forklift at the leased property.  Supervisors identified that this was not the company’s forklift and was not to be used.  The work at this facility was evaluated and a forklift was not needed.  An electric pallet jack was provided to the employees for their use.</a:t>
          </a:r>
          <a:endParaRPr lang="en-US" sz="2800" kern="1200" dirty="0"/>
        </a:p>
      </dsp:txBody>
      <dsp:txXfrm rot="-5400000">
        <a:off x="3922210" y="641167"/>
        <a:ext cx="6792745" cy="3328634"/>
      </dsp:txXfrm>
    </dsp:sp>
    <dsp:sp modelId="{1B750A49-C1BD-493C-B7CF-6F7842F703F1}">
      <dsp:nvSpPr>
        <dsp:cNvPr id="0" name=""/>
        <dsp:cNvSpPr/>
      </dsp:nvSpPr>
      <dsp:spPr>
        <a:xfrm>
          <a:off x="0" y="0"/>
          <a:ext cx="3922209" cy="46109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marL="0" lvl="0" indent="0" algn="ctr" defTabSz="2533650">
            <a:lnSpc>
              <a:spcPct val="90000"/>
            </a:lnSpc>
            <a:spcBef>
              <a:spcPct val="0"/>
            </a:spcBef>
            <a:spcAft>
              <a:spcPct val="35000"/>
            </a:spcAft>
            <a:buNone/>
          </a:pPr>
          <a:r>
            <a:rPr lang="en-US" sz="5700" b="0" i="0" kern="1200" baseline="0" dirty="0"/>
            <a:t>Why did the unsafe conditions exist:</a:t>
          </a:r>
          <a:endParaRPr lang="en-US" sz="5700" kern="1200" dirty="0"/>
        </a:p>
      </dsp:txBody>
      <dsp:txXfrm>
        <a:off x="191466" y="191466"/>
        <a:ext cx="3539277" cy="422803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CAEA5-883A-4766-80D9-03778AF9EA66}">
      <dsp:nvSpPr>
        <dsp:cNvPr id="0" name=""/>
        <dsp:cNvSpPr/>
      </dsp:nvSpPr>
      <dsp:spPr>
        <a:xfrm rot="5400000">
          <a:off x="5564229" y="-1180923"/>
          <a:ext cx="3688776" cy="697281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85725" rIns="171450" bIns="85725" numCol="1" spcCol="1270" anchor="ctr" anchorCtr="0">
          <a:noAutofit/>
        </a:bodyPr>
        <a:lstStyle/>
        <a:p>
          <a:pPr marL="285750" lvl="1" indent="-285750" algn="l" defTabSz="2000250">
            <a:lnSpc>
              <a:spcPct val="90000"/>
            </a:lnSpc>
            <a:spcBef>
              <a:spcPct val="0"/>
            </a:spcBef>
            <a:spcAft>
              <a:spcPct val="15000"/>
            </a:spcAft>
            <a:buNone/>
          </a:pPr>
          <a:r>
            <a:rPr lang="en-US" sz="4500" b="0" i="0" kern="1200" baseline="0" dirty="0"/>
            <a:t>An employee did not follow the company’s safety rules and training.  The employee directly disobeyed his supervisor. </a:t>
          </a:r>
          <a:endParaRPr lang="en-US" sz="4500" kern="1200" dirty="0"/>
        </a:p>
      </dsp:txBody>
      <dsp:txXfrm rot="-5400000">
        <a:off x="3922210" y="641167"/>
        <a:ext cx="6792745" cy="3328634"/>
      </dsp:txXfrm>
    </dsp:sp>
    <dsp:sp modelId="{1B750A49-C1BD-493C-B7CF-6F7842F703F1}">
      <dsp:nvSpPr>
        <dsp:cNvPr id="0" name=""/>
        <dsp:cNvSpPr/>
      </dsp:nvSpPr>
      <dsp:spPr>
        <a:xfrm>
          <a:off x="0" y="0"/>
          <a:ext cx="3922209" cy="46109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marL="0" lvl="0" indent="0" algn="ctr" defTabSz="2533650">
            <a:lnSpc>
              <a:spcPct val="90000"/>
            </a:lnSpc>
            <a:spcBef>
              <a:spcPct val="0"/>
            </a:spcBef>
            <a:spcAft>
              <a:spcPct val="35000"/>
            </a:spcAft>
            <a:buNone/>
          </a:pPr>
          <a:r>
            <a:rPr lang="en-US" sz="5700" b="0" i="0" kern="1200" baseline="0" dirty="0"/>
            <a:t>Why did the unsafe acts occur:</a:t>
          </a:r>
          <a:endParaRPr lang="en-US" sz="5700" kern="1200" dirty="0"/>
        </a:p>
      </dsp:txBody>
      <dsp:txXfrm>
        <a:off x="191466" y="191466"/>
        <a:ext cx="3539277" cy="422803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9222F-D224-43A0-805C-DD2E0BEE5826}">
      <dsp:nvSpPr>
        <dsp:cNvPr id="0" name=""/>
        <dsp:cNvSpPr/>
      </dsp:nvSpPr>
      <dsp:spPr>
        <a:xfrm>
          <a:off x="0" y="56731"/>
          <a:ext cx="6263640" cy="13175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solidFill>
                <a:schemeClr val="tx1">
                  <a:alpha val="80000"/>
                </a:schemeClr>
              </a:solidFill>
              <a:effectLst/>
            </a:rPr>
            <a:t>Are Nitrile Gloves Chemical Resistant?</a:t>
          </a:r>
        </a:p>
        <a:p>
          <a:pPr marL="0" lvl="0" indent="0" algn="l" defTabSz="622300">
            <a:lnSpc>
              <a:spcPct val="90000"/>
            </a:lnSpc>
            <a:spcBef>
              <a:spcPct val="0"/>
            </a:spcBef>
            <a:spcAft>
              <a:spcPct val="35000"/>
            </a:spcAft>
            <a:buFont typeface="Arial" panose="020B0604020202020204" pitchFamily="34" charset="0"/>
            <a:buNone/>
          </a:pPr>
          <a:r>
            <a:rPr lang="en-US" sz="1400" b="0" i="0" kern="1200" dirty="0">
              <a:solidFill>
                <a:schemeClr val="tx1">
                  <a:alpha val="80000"/>
                </a:schemeClr>
              </a:solidFill>
              <a:effectLst/>
            </a:rPr>
            <a:t>Nitrile is a synthetic rubber with excellent flexibility, puncture resistance, strength and abrasion resistance. They also resist many chemicals making them great for general-duty short-duration tasks.</a:t>
          </a:r>
        </a:p>
      </dsp:txBody>
      <dsp:txXfrm>
        <a:off x="64318" y="121049"/>
        <a:ext cx="6135004" cy="1188930"/>
      </dsp:txXfrm>
    </dsp:sp>
    <dsp:sp modelId="{4FFA9689-D6CE-41D0-95F4-CDBB75E97088}">
      <dsp:nvSpPr>
        <dsp:cNvPr id="0" name=""/>
        <dsp:cNvSpPr/>
      </dsp:nvSpPr>
      <dsp:spPr>
        <a:xfrm>
          <a:off x="0" y="1414617"/>
          <a:ext cx="6263640" cy="131756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solidFill>
                <a:schemeClr val="tx1">
                  <a:alpha val="80000"/>
                </a:schemeClr>
              </a:solidFill>
              <a:effectLst/>
            </a:rPr>
            <a:t>Are Nitrile Gloves Acid Resistant?</a:t>
          </a:r>
        </a:p>
        <a:p>
          <a:pPr marL="0" lvl="0" indent="0" algn="l" defTabSz="622300">
            <a:lnSpc>
              <a:spcPct val="90000"/>
            </a:lnSpc>
            <a:spcBef>
              <a:spcPct val="0"/>
            </a:spcBef>
            <a:spcAft>
              <a:spcPct val="35000"/>
            </a:spcAft>
            <a:buFont typeface="Arial" panose="020B0604020202020204" pitchFamily="34" charset="0"/>
            <a:buNone/>
          </a:pPr>
          <a:r>
            <a:rPr lang="en-US" sz="1400" b="0" i="0" kern="1200" dirty="0">
              <a:solidFill>
                <a:schemeClr val="tx1">
                  <a:alpha val="80000"/>
                </a:schemeClr>
              </a:solidFill>
              <a:effectLst/>
            </a:rPr>
            <a:t>Nitrile gloves are resistant to alkaline solutions, as well as certain acidic solutions. However, if you encounter a strong alkaline solution, it is possible that the glove material may break down and deteriorate upon handling. Overall, nitrile gloves acid resistance is very good in comparison to latex gloves and vinyl gloves.</a:t>
          </a:r>
          <a:endParaRPr lang="en-US" sz="1400" kern="1200" dirty="0"/>
        </a:p>
      </dsp:txBody>
      <dsp:txXfrm>
        <a:off x="64318" y="1478935"/>
        <a:ext cx="6135004" cy="1188930"/>
      </dsp:txXfrm>
    </dsp:sp>
    <dsp:sp modelId="{3ADF5552-ED4E-4E24-BFD1-1D7F9081F423}">
      <dsp:nvSpPr>
        <dsp:cNvPr id="0" name=""/>
        <dsp:cNvSpPr/>
      </dsp:nvSpPr>
      <dsp:spPr>
        <a:xfrm>
          <a:off x="0" y="2772503"/>
          <a:ext cx="6263640" cy="131756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For this experiment, we found 4 mil nitrile glove is only good up to 37% HCL.  We recommend 15 mil.</a:t>
          </a:r>
        </a:p>
      </dsp:txBody>
      <dsp:txXfrm>
        <a:off x="64318" y="2836821"/>
        <a:ext cx="6135004" cy="1188930"/>
      </dsp:txXfrm>
    </dsp:sp>
    <dsp:sp modelId="{A3138338-7797-46B3-8853-EEB575FE1DD5}">
      <dsp:nvSpPr>
        <dsp:cNvPr id="0" name=""/>
        <dsp:cNvSpPr/>
      </dsp:nvSpPr>
      <dsp:spPr>
        <a:xfrm>
          <a:off x="0" y="4130390"/>
          <a:ext cx="6263640" cy="131756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Though a lab coat is not considered acid resist it offers more protection than short sleeves.</a:t>
          </a:r>
        </a:p>
      </dsp:txBody>
      <dsp:txXfrm>
        <a:off x="64318" y="4194708"/>
        <a:ext cx="6135004" cy="1188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DE9F9-A7B5-BB41-A4BB-EAE826FF87C8}">
      <dsp:nvSpPr>
        <dsp:cNvPr id="0" name=""/>
        <dsp:cNvSpPr/>
      </dsp:nvSpPr>
      <dsp:spPr>
        <a:xfrm rot="16200000">
          <a:off x="337" y="774567"/>
          <a:ext cx="3869531" cy="386953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sz="2800" b="1" kern="1200" dirty="0">
              <a:effectLst/>
              <a:latin typeface="Times New Roman" panose="02020603050405020304" pitchFamily="18" charset="0"/>
              <a:ea typeface="Times New Roman" panose="02020603050405020304" pitchFamily="18" charset="0"/>
              <a:cs typeface="Times New Roman" panose="02020603050405020304" pitchFamily="18" charset="0"/>
            </a:rPr>
            <a:t>incident </a:t>
          </a:r>
          <a:r>
            <a:rPr lang="en-US" sz="2800" kern="1200" dirty="0">
              <a:effectLst/>
              <a:latin typeface="Times New Roman" panose="02020603050405020304" pitchFamily="18" charset="0"/>
              <a:ea typeface="Times New Roman" panose="02020603050405020304" pitchFamily="18" charset="0"/>
              <a:cs typeface="Times New Roman" panose="02020603050405020304" pitchFamily="18" charset="0"/>
            </a:rPr>
            <a:t>is an accident without loss (injury or damage)</a:t>
          </a:r>
          <a:endParaRPr lang="en-US" sz="2800" kern="1200" dirty="0"/>
        </a:p>
      </dsp:txBody>
      <dsp:txXfrm rot="5400000">
        <a:off x="677505" y="1741950"/>
        <a:ext cx="3192363" cy="1934765"/>
      </dsp:txXfrm>
    </dsp:sp>
    <dsp:sp modelId="{4FB4801E-E150-4049-86FA-37F3E5EB6FC3}">
      <dsp:nvSpPr>
        <dsp:cNvPr id="0" name=""/>
        <dsp:cNvSpPr/>
      </dsp:nvSpPr>
      <dsp:spPr>
        <a:xfrm rot="5400000">
          <a:off x="4258130" y="774567"/>
          <a:ext cx="3869531" cy="386953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sz="2800" b="1" kern="1200" dirty="0">
              <a:effectLst/>
              <a:latin typeface="Times New Roman" panose="02020603050405020304" pitchFamily="18" charset="0"/>
              <a:ea typeface="Times New Roman" panose="02020603050405020304" pitchFamily="18" charset="0"/>
              <a:cs typeface="Times New Roman" panose="02020603050405020304" pitchFamily="18" charset="0"/>
            </a:rPr>
            <a:t>accident </a:t>
          </a:r>
          <a:r>
            <a:rPr lang="en-US" sz="2800" kern="1200" dirty="0">
              <a:effectLst/>
              <a:latin typeface="Times New Roman" panose="02020603050405020304" pitchFamily="18" charset="0"/>
              <a:ea typeface="Times New Roman" panose="02020603050405020304" pitchFamily="18" charset="0"/>
              <a:cs typeface="Times New Roman" panose="02020603050405020304" pitchFamily="18" charset="0"/>
            </a:rPr>
            <a:t>is an incident with loss (injury or damage)</a:t>
          </a:r>
          <a:endParaRPr lang="en-US" sz="2800" kern="1200" dirty="0"/>
        </a:p>
      </dsp:txBody>
      <dsp:txXfrm rot="-5400000">
        <a:off x="4258130" y="1741950"/>
        <a:ext cx="3192363" cy="19347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83546-A5F4-4EBA-BE14-18EA7D0B5370}">
      <dsp:nvSpPr>
        <dsp:cNvPr id="0" name=""/>
        <dsp:cNvSpPr/>
      </dsp:nvSpPr>
      <dsp:spPr>
        <a:xfrm>
          <a:off x="3251199" y="0"/>
          <a:ext cx="1625599" cy="1083733"/>
        </a:xfrm>
        <a:prstGeom prst="trapezoid">
          <a:avLst>
            <a:gd name="adj" fmla="val 75000"/>
          </a:avLst>
        </a:prstGeom>
        <a:solidFill>
          <a:schemeClr val="accent4">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Fatalities</a:t>
          </a:r>
        </a:p>
      </dsp:txBody>
      <dsp:txXfrm>
        <a:off x="3251199" y="0"/>
        <a:ext cx="1625599" cy="1083733"/>
      </dsp:txXfrm>
    </dsp:sp>
    <dsp:sp modelId="{CFBE432E-B1DD-4F51-8107-0A6323F79409}">
      <dsp:nvSpPr>
        <dsp:cNvPr id="0" name=""/>
        <dsp:cNvSpPr/>
      </dsp:nvSpPr>
      <dsp:spPr>
        <a:xfrm>
          <a:off x="2438400" y="1083733"/>
          <a:ext cx="3251199" cy="1083733"/>
        </a:xfrm>
        <a:prstGeom prst="trapezoid">
          <a:avLst>
            <a:gd name="adj" fmla="val 75000"/>
          </a:avLst>
        </a:prstGeom>
        <a:solidFill>
          <a:schemeClr val="accent4">
            <a:hueOff val="2450223"/>
            <a:satOff val="-10194"/>
            <a:lumOff val="2402"/>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Severe Injuries</a:t>
          </a:r>
        </a:p>
      </dsp:txBody>
      <dsp:txXfrm>
        <a:off x="3007360" y="1083733"/>
        <a:ext cx="2113280" cy="1083733"/>
      </dsp:txXfrm>
    </dsp:sp>
    <dsp:sp modelId="{09EF6D42-D06D-4D72-9D55-3CC38D1AA485}">
      <dsp:nvSpPr>
        <dsp:cNvPr id="0" name=""/>
        <dsp:cNvSpPr/>
      </dsp:nvSpPr>
      <dsp:spPr>
        <a:xfrm>
          <a:off x="1625600" y="2167466"/>
          <a:ext cx="4876799" cy="1083733"/>
        </a:xfrm>
        <a:prstGeom prst="trapezoid">
          <a:avLst>
            <a:gd name="adj" fmla="val 75000"/>
          </a:avLst>
        </a:prstGeom>
        <a:solidFill>
          <a:schemeClr val="accent4">
            <a:hueOff val="4900445"/>
            <a:satOff val="-20388"/>
            <a:lumOff val="4804"/>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Major Injuries</a:t>
          </a:r>
        </a:p>
      </dsp:txBody>
      <dsp:txXfrm>
        <a:off x="2479039" y="2167466"/>
        <a:ext cx="3169919" cy="1083733"/>
      </dsp:txXfrm>
    </dsp:sp>
    <dsp:sp modelId="{37DDDF70-EADB-4BD1-A641-0339B118FB02}">
      <dsp:nvSpPr>
        <dsp:cNvPr id="0" name=""/>
        <dsp:cNvSpPr/>
      </dsp:nvSpPr>
      <dsp:spPr>
        <a:xfrm>
          <a:off x="812800" y="3251200"/>
          <a:ext cx="6502399" cy="1083733"/>
        </a:xfrm>
        <a:prstGeom prst="trapezoid">
          <a:avLst>
            <a:gd name="adj" fmla="val 75000"/>
          </a:avLst>
        </a:prstGeom>
        <a:solidFill>
          <a:schemeClr val="accent4">
            <a:hueOff val="7350668"/>
            <a:satOff val="-30583"/>
            <a:lumOff val="7206"/>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Near Miss/Close Call</a:t>
          </a:r>
        </a:p>
      </dsp:txBody>
      <dsp:txXfrm>
        <a:off x="1950719" y="3251200"/>
        <a:ext cx="4226560" cy="1083733"/>
      </dsp:txXfrm>
    </dsp:sp>
    <dsp:sp modelId="{93A71074-7BAA-4E23-94AE-AEF8EA2BF1A9}">
      <dsp:nvSpPr>
        <dsp:cNvPr id="0" name=""/>
        <dsp:cNvSpPr/>
      </dsp:nvSpPr>
      <dsp:spPr>
        <a:xfrm>
          <a:off x="0" y="4334933"/>
          <a:ext cx="8128000" cy="1083733"/>
        </a:xfrm>
        <a:prstGeom prst="trapezoid">
          <a:avLst>
            <a:gd name="adj" fmla="val 75000"/>
          </a:avLst>
        </a:prstGeom>
        <a:solidFill>
          <a:schemeClr val="accent4">
            <a:hueOff val="9800891"/>
            <a:satOff val="-40777"/>
            <a:lumOff val="9608"/>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Hazardous Conditions</a:t>
          </a:r>
        </a:p>
      </dsp:txBody>
      <dsp:txXfrm>
        <a:off x="1422399" y="4334933"/>
        <a:ext cx="5283200" cy="10837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5D3FC-BE73-1641-B10C-0CEE5F03D707}">
      <dsp:nvSpPr>
        <dsp:cNvPr id="0" name=""/>
        <dsp:cNvSpPr/>
      </dsp:nvSpPr>
      <dsp:spPr>
        <a:xfrm>
          <a:off x="0" y="486282"/>
          <a:ext cx="4310743"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595EA1-BB4F-ED4F-8DAB-B3C26DE93822}">
      <dsp:nvSpPr>
        <dsp:cNvPr id="0" name=""/>
        <dsp:cNvSpPr/>
      </dsp:nvSpPr>
      <dsp:spPr>
        <a:xfrm>
          <a:off x="215537" y="176322"/>
          <a:ext cx="3017520"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055" tIns="0" rIns="114055" bIns="0" numCol="1" spcCol="1270" anchor="ctr" anchorCtr="0">
          <a:noAutofit/>
        </a:bodyPr>
        <a:lstStyle/>
        <a:p>
          <a:pPr marL="0" lvl="0" indent="0" algn="l" defTabSz="933450">
            <a:lnSpc>
              <a:spcPct val="90000"/>
            </a:lnSpc>
            <a:spcBef>
              <a:spcPct val="0"/>
            </a:spcBef>
            <a:spcAft>
              <a:spcPct val="35000"/>
            </a:spcAft>
            <a:buNone/>
          </a:pPr>
          <a:r>
            <a:rPr lang="en-US" sz="2100" kern="1200" dirty="0"/>
            <a:t>Fatality</a:t>
          </a:r>
        </a:p>
      </dsp:txBody>
      <dsp:txXfrm>
        <a:off x="245799" y="206584"/>
        <a:ext cx="2956996" cy="559396"/>
      </dsp:txXfrm>
    </dsp:sp>
    <dsp:sp modelId="{051DA578-8311-4B48-AF44-3ED4BE8009D9}">
      <dsp:nvSpPr>
        <dsp:cNvPr id="0" name=""/>
        <dsp:cNvSpPr/>
      </dsp:nvSpPr>
      <dsp:spPr>
        <a:xfrm>
          <a:off x="0" y="1438842"/>
          <a:ext cx="4310743" cy="5292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DB4F5-2984-104D-9746-B4409D560B71}">
      <dsp:nvSpPr>
        <dsp:cNvPr id="0" name=""/>
        <dsp:cNvSpPr/>
      </dsp:nvSpPr>
      <dsp:spPr>
        <a:xfrm>
          <a:off x="215537" y="1128882"/>
          <a:ext cx="3017520" cy="61992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055" tIns="0" rIns="114055" bIns="0" numCol="1" spcCol="1270" anchor="ctr" anchorCtr="0">
          <a:noAutofit/>
        </a:bodyPr>
        <a:lstStyle/>
        <a:p>
          <a:pPr marL="0" lvl="0" indent="0" algn="l" defTabSz="933450">
            <a:lnSpc>
              <a:spcPct val="90000"/>
            </a:lnSpc>
            <a:spcBef>
              <a:spcPct val="0"/>
            </a:spcBef>
            <a:spcAft>
              <a:spcPct val="35000"/>
            </a:spcAft>
            <a:buNone/>
          </a:pPr>
          <a:r>
            <a:rPr lang="en-US" sz="2100" kern="1200"/>
            <a:t>Inpatient Hospitalization</a:t>
          </a:r>
        </a:p>
      </dsp:txBody>
      <dsp:txXfrm>
        <a:off x="245799" y="1159144"/>
        <a:ext cx="2956996" cy="559396"/>
      </dsp:txXfrm>
    </dsp:sp>
    <dsp:sp modelId="{CA66FEB1-7963-3B44-BFC4-41FBFEB80DF9}">
      <dsp:nvSpPr>
        <dsp:cNvPr id="0" name=""/>
        <dsp:cNvSpPr/>
      </dsp:nvSpPr>
      <dsp:spPr>
        <a:xfrm>
          <a:off x="0" y="2391402"/>
          <a:ext cx="4310743" cy="5292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4EA15A-59AE-7E4F-B1C8-2B594EF3A22F}">
      <dsp:nvSpPr>
        <dsp:cNvPr id="0" name=""/>
        <dsp:cNvSpPr/>
      </dsp:nvSpPr>
      <dsp:spPr>
        <a:xfrm>
          <a:off x="215537" y="2081442"/>
          <a:ext cx="3017520" cy="61992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055" tIns="0" rIns="114055" bIns="0" numCol="1" spcCol="1270" anchor="ctr" anchorCtr="0">
          <a:noAutofit/>
        </a:bodyPr>
        <a:lstStyle/>
        <a:p>
          <a:pPr marL="0" lvl="0" indent="0" algn="l" defTabSz="933450">
            <a:lnSpc>
              <a:spcPct val="90000"/>
            </a:lnSpc>
            <a:spcBef>
              <a:spcPct val="0"/>
            </a:spcBef>
            <a:spcAft>
              <a:spcPct val="35000"/>
            </a:spcAft>
            <a:buNone/>
          </a:pPr>
          <a:r>
            <a:rPr lang="en-US" sz="2100" kern="1200"/>
            <a:t>Amputation</a:t>
          </a:r>
        </a:p>
      </dsp:txBody>
      <dsp:txXfrm>
        <a:off x="245799" y="2111704"/>
        <a:ext cx="2956996" cy="559396"/>
      </dsp:txXfrm>
    </dsp:sp>
    <dsp:sp modelId="{64F6C0D4-CBF6-4B4C-8777-938D80C99CDC}">
      <dsp:nvSpPr>
        <dsp:cNvPr id="0" name=""/>
        <dsp:cNvSpPr/>
      </dsp:nvSpPr>
      <dsp:spPr>
        <a:xfrm>
          <a:off x="0" y="3343962"/>
          <a:ext cx="4310743" cy="529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AFC6DE-7D6C-0A4E-9A0C-65224DD740B6}">
      <dsp:nvSpPr>
        <dsp:cNvPr id="0" name=""/>
        <dsp:cNvSpPr/>
      </dsp:nvSpPr>
      <dsp:spPr>
        <a:xfrm>
          <a:off x="215537" y="3034002"/>
          <a:ext cx="3017520" cy="6199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055" tIns="0" rIns="114055" bIns="0" numCol="1" spcCol="1270" anchor="ctr" anchorCtr="0">
          <a:noAutofit/>
        </a:bodyPr>
        <a:lstStyle/>
        <a:p>
          <a:pPr marL="0" lvl="0" indent="0" algn="l" defTabSz="933450">
            <a:lnSpc>
              <a:spcPct val="90000"/>
            </a:lnSpc>
            <a:spcBef>
              <a:spcPct val="0"/>
            </a:spcBef>
            <a:spcAft>
              <a:spcPct val="35000"/>
            </a:spcAft>
            <a:buNone/>
          </a:pPr>
          <a:r>
            <a:rPr lang="en-US" sz="2100" kern="1200"/>
            <a:t>Loss of an Eye</a:t>
          </a:r>
        </a:p>
      </dsp:txBody>
      <dsp:txXfrm>
        <a:off x="245799" y="3064264"/>
        <a:ext cx="2956996"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04D96-938A-4693-A70A-CD8BB7A5A47B}">
      <dsp:nvSpPr>
        <dsp:cNvPr id="0" name=""/>
        <dsp:cNvSpPr/>
      </dsp:nvSpPr>
      <dsp:spPr>
        <a:xfrm>
          <a:off x="1832044" y="2213238"/>
          <a:ext cx="3431061" cy="2288517"/>
        </a:xfrm>
        <a:prstGeom prst="rect">
          <a:avLst/>
        </a:prstGeom>
        <a:solidFill>
          <a:schemeClr val="accen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0" tIns="220472" rIns="220472" bIns="220472" numCol="1" spcCol="1270" anchor="ctr" anchorCtr="0">
          <a:noAutofit/>
        </a:bodyPr>
        <a:lstStyle/>
        <a:p>
          <a:pPr marL="0" lvl="0" indent="0" algn="l" defTabSz="1377950">
            <a:lnSpc>
              <a:spcPct val="90000"/>
            </a:lnSpc>
            <a:spcBef>
              <a:spcPct val="0"/>
            </a:spcBef>
            <a:spcAft>
              <a:spcPct val="35000"/>
            </a:spcAft>
            <a:buNone/>
          </a:pPr>
          <a:r>
            <a:rPr lang="en-US" sz="3100" b="0" i="0" kern="1200" dirty="0">
              <a:latin typeface="Aharoni" panose="02010803020104030203" pitchFamily="2" charset="-79"/>
              <a:cs typeface="Aharoni" panose="02010803020104030203" pitchFamily="2" charset="-79"/>
            </a:rPr>
            <a:t>The establishment name</a:t>
          </a:r>
          <a:endParaRPr lang="en-US" sz="3100" kern="1200" dirty="0">
            <a:latin typeface="Aharoni" panose="02010803020104030203" pitchFamily="2" charset="-79"/>
            <a:cs typeface="Aharoni" panose="02010803020104030203" pitchFamily="2" charset="-79"/>
          </a:endParaRPr>
        </a:p>
      </dsp:txBody>
      <dsp:txXfrm>
        <a:off x="2381014" y="2213238"/>
        <a:ext cx="2882091" cy="2288517"/>
      </dsp:txXfrm>
    </dsp:sp>
    <dsp:sp modelId="{6979244C-C164-46CF-B259-861A75EFC0F8}">
      <dsp:nvSpPr>
        <dsp:cNvPr id="0" name=""/>
        <dsp:cNvSpPr/>
      </dsp:nvSpPr>
      <dsp:spPr>
        <a:xfrm>
          <a:off x="2145" y="1298288"/>
          <a:ext cx="2287374" cy="2287374"/>
        </a:xfrm>
        <a:prstGeom prst="ellipse">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0" i="0" kern="1200" dirty="0"/>
            <a:t>1904.39(b)(2)(</a:t>
          </a:r>
          <a:r>
            <a:rPr lang="en-US" sz="1700" b="0" i="0" kern="1200" dirty="0" err="1"/>
            <a:t>i</a:t>
          </a:r>
          <a:r>
            <a:rPr lang="en-US" sz="1700" b="0" i="0" kern="1200" dirty="0"/>
            <a:t>)</a:t>
          </a:r>
          <a:endParaRPr lang="en-US" sz="1700" kern="1200" dirty="0"/>
        </a:p>
      </dsp:txBody>
      <dsp:txXfrm>
        <a:off x="337123" y="1633266"/>
        <a:ext cx="1617418" cy="1617418"/>
      </dsp:txXfrm>
    </dsp:sp>
    <dsp:sp modelId="{DA237E9B-FE8C-42AD-9DE2-4E0F0B929D3E}">
      <dsp:nvSpPr>
        <dsp:cNvPr id="0" name=""/>
        <dsp:cNvSpPr/>
      </dsp:nvSpPr>
      <dsp:spPr>
        <a:xfrm>
          <a:off x="7550479" y="2213238"/>
          <a:ext cx="3431061" cy="2288517"/>
        </a:xfrm>
        <a:prstGeom prst="rect">
          <a:avLst/>
        </a:prstGeom>
        <a:solidFill>
          <a:schemeClr val="accen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0" tIns="220472" rIns="220472" bIns="220472" numCol="1" spcCol="1270" anchor="ctr" anchorCtr="0">
          <a:noAutofit/>
        </a:bodyPr>
        <a:lstStyle/>
        <a:p>
          <a:pPr marL="0" lvl="0" indent="0" algn="l" defTabSz="1377950">
            <a:lnSpc>
              <a:spcPct val="90000"/>
            </a:lnSpc>
            <a:spcBef>
              <a:spcPct val="0"/>
            </a:spcBef>
            <a:spcAft>
              <a:spcPct val="35000"/>
            </a:spcAft>
            <a:buNone/>
          </a:pPr>
          <a:r>
            <a:rPr lang="en-US" sz="3100" b="0" i="0" kern="1200">
              <a:latin typeface="Aharoni" panose="02010803020104030203" pitchFamily="2" charset="-79"/>
              <a:cs typeface="Aharoni" panose="02010803020104030203" pitchFamily="2" charset="-79"/>
            </a:rPr>
            <a:t>The location of the work-related incident</a:t>
          </a:r>
          <a:endParaRPr lang="en-US" sz="3100" kern="1200">
            <a:latin typeface="Aharoni" panose="02010803020104030203" pitchFamily="2" charset="-79"/>
            <a:cs typeface="Aharoni" panose="02010803020104030203" pitchFamily="2" charset="-79"/>
          </a:endParaRPr>
        </a:p>
      </dsp:txBody>
      <dsp:txXfrm>
        <a:off x="8099449" y="2213238"/>
        <a:ext cx="2882091" cy="2288517"/>
      </dsp:txXfrm>
    </dsp:sp>
    <dsp:sp modelId="{E6D20300-E580-4D45-9A68-141C7BD44D97}">
      <dsp:nvSpPr>
        <dsp:cNvPr id="0" name=""/>
        <dsp:cNvSpPr/>
      </dsp:nvSpPr>
      <dsp:spPr>
        <a:xfrm>
          <a:off x="5720580" y="1298288"/>
          <a:ext cx="2287374" cy="2287374"/>
        </a:xfrm>
        <a:prstGeom prst="ellipse">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0" i="0" kern="1200"/>
            <a:t>1904.39(b)(2)(iii))</a:t>
          </a:r>
          <a:endParaRPr lang="en-US" sz="1700" kern="1200"/>
        </a:p>
      </dsp:txBody>
      <dsp:txXfrm>
        <a:off x="6055558" y="1633266"/>
        <a:ext cx="1617418" cy="16174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04D96-938A-4693-A70A-CD8BB7A5A47B}">
      <dsp:nvSpPr>
        <dsp:cNvPr id="0" name=""/>
        <dsp:cNvSpPr/>
      </dsp:nvSpPr>
      <dsp:spPr>
        <a:xfrm>
          <a:off x="1833219" y="2014017"/>
          <a:ext cx="3433260" cy="2289984"/>
        </a:xfrm>
        <a:prstGeom prst="rect">
          <a:avLst/>
        </a:prstGeom>
        <a:solidFill>
          <a:schemeClr val="accen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0" tIns="270256" rIns="270256" bIns="270256" numCol="1" spcCol="1270" anchor="ctr" anchorCtr="0">
          <a:noAutofit/>
        </a:bodyPr>
        <a:lstStyle/>
        <a:p>
          <a:pPr marL="0" lvl="0" indent="0" algn="l" defTabSz="1689100">
            <a:lnSpc>
              <a:spcPct val="90000"/>
            </a:lnSpc>
            <a:spcBef>
              <a:spcPct val="0"/>
            </a:spcBef>
            <a:spcAft>
              <a:spcPct val="35000"/>
            </a:spcAft>
            <a:buNone/>
          </a:pPr>
          <a:r>
            <a:rPr lang="en-US" sz="3800" b="0" i="0" kern="1200" dirty="0">
              <a:latin typeface="Aharoni" panose="02010803020104030203" pitchFamily="2" charset="-79"/>
              <a:cs typeface="Aharoni" panose="02010803020104030203" pitchFamily="2" charset="-79"/>
            </a:rPr>
            <a:t>The time of the work-related incident</a:t>
          </a:r>
          <a:endParaRPr lang="en-US" sz="3800" kern="1200" dirty="0">
            <a:latin typeface="Aharoni" panose="02010803020104030203" pitchFamily="2" charset="-79"/>
            <a:cs typeface="Aharoni" panose="02010803020104030203" pitchFamily="2" charset="-79"/>
          </a:endParaRPr>
        </a:p>
      </dsp:txBody>
      <dsp:txXfrm>
        <a:off x="2382540" y="2014017"/>
        <a:ext cx="2883939" cy="2289984"/>
      </dsp:txXfrm>
    </dsp:sp>
    <dsp:sp modelId="{6979244C-C164-46CF-B259-861A75EFC0F8}">
      <dsp:nvSpPr>
        <dsp:cNvPr id="0" name=""/>
        <dsp:cNvSpPr/>
      </dsp:nvSpPr>
      <dsp:spPr>
        <a:xfrm>
          <a:off x="2146" y="1098480"/>
          <a:ext cx="2288840" cy="2288840"/>
        </a:xfrm>
        <a:prstGeom prst="ellipse">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i="0" kern="1200"/>
            <a:t>1904.39(b)(2)(iii)</a:t>
          </a:r>
          <a:endParaRPr lang="en-US" sz="1800" kern="1200"/>
        </a:p>
      </dsp:txBody>
      <dsp:txXfrm>
        <a:off x="337339" y="1433673"/>
        <a:ext cx="1618454" cy="1618454"/>
      </dsp:txXfrm>
    </dsp:sp>
    <dsp:sp modelId="{DA237E9B-FE8C-42AD-9DE2-4E0F0B929D3E}">
      <dsp:nvSpPr>
        <dsp:cNvPr id="0" name=""/>
        <dsp:cNvSpPr/>
      </dsp:nvSpPr>
      <dsp:spPr>
        <a:xfrm>
          <a:off x="7478999" y="2014017"/>
          <a:ext cx="3433260" cy="2289984"/>
        </a:xfrm>
        <a:prstGeom prst="rect">
          <a:avLst/>
        </a:prstGeom>
        <a:solidFill>
          <a:schemeClr val="accen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0" tIns="270256" rIns="270256" bIns="270256" numCol="1" spcCol="1270" anchor="ctr" anchorCtr="0">
          <a:noAutofit/>
        </a:bodyPr>
        <a:lstStyle/>
        <a:p>
          <a:pPr marL="0" lvl="0" indent="0" algn="l" defTabSz="1689100">
            <a:lnSpc>
              <a:spcPct val="90000"/>
            </a:lnSpc>
            <a:spcBef>
              <a:spcPct val="0"/>
            </a:spcBef>
            <a:spcAft>
              <a:spcPct val="35000"/>
            </a:spcAft>
            <a:buNone/>
          </a:pPr>
          <a:r>
            <a:rPr lang="en-US" sz="3800" b="0" i="0" kern="1200">
              <a:latin typeface="Aharoni" panose="02010803020104030203" pitchFamily="2" charset="-79"/>
              <a:cs typeface="Aharoni" panose="02010803020104030203" pitchFamily="2" charset="-79"/>
            </a:rPr>
            <a:t>The type of reportable event</a:t>
          </a:r>
          <a:endParaRPr lang="en-US" sz="3800" kern="1200">
            <a:latin typeface="Aharoni" panose="02010803020104030203" pitchFamily="2" charset="-79"/>
            <a:cs typeface="Aharoni" panose="02010803020104030203" pitchFamily="2" charset="-79"/>
          </a:endParaRPr>
        </a:p>
      </dsp:txBody>
      <dsp:txXfrm>
        <a:off x="8028320" y="2014017"/>
        <a:ext cx="2883939" cy="2289984"/>
      </dsp:txXfrm>
    </dsp:sp>
    <dsp:sp modelId="{E6D20300-E580-4D45-9A68-141C7BD44D97}">
      <dsp:nvSpPr>
        <dsp:cNvPr id="0" name=""/>
        <dsp:cNvSpPr/>
      </dsp:nvSpPr>
      <dsp:spPr>
        <a:xfrm>
          <a:off x="5724248" y="1098480"/>
          <a:ext cx="2288840" cy="2288840"/>
        </a:xfrm>
        <a:prstGeom prst="ellipse">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i="0" kern="1200"/>
            <a:t>1904.39(b)(2)(iv)</a:t>
          </a:r>
          <a:endParaRPr lang="en-US" sz="1800" kern="1200"/>
        </a:p>
      </dsp:txBody>
      <dsp:txXfrm>
        <a:off x="6059441" y="1433673"/>
        <a:ext cx="1618454" cy="16184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04D96-938A-4693-A70A-CD8BB7A5A47B}">
      <dsp:nvSpPr>
        <dsp:cNvPr id="0" name=""/>
        <dsp:cNvSpPr/>
      </dsp:nvSpPr>
      <dsp:spPr>
        <a:xfrm>
          <a:off x="1857464" y="2049767"/>
          <a:ext cx="3478667" cy="2320271"/>
        </a:xfrm>
        <a:prstGeom prst="rect">
          <a:avLst/>
        </a:prstGeom>
        <a:solidFill>
          <a:schemeClr val="accen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0" tIns="234696" rIns="234696" bIns="234696" numCol="1" spcCol="1270" anchor="ctr" anchorCtr="0">
          <a:noAutofit/>
        </a:bodyPr>
        <a:lstStyle/>
        <a:p>
          <a:pPr marL="0" lvl="0" indent="0" algn="l" defTabSz="1466850">
            <a:lnSpc>
              <a:spcPct val="90000"/>
            </a:lnSpc>
            <a:spcBef>
              <a:spcPct val="0"/>
            </a:spcBef>
            <a:spcAft>
              <a:spcPct val="35000"/>
            </a:spcAft>
            <a:buNone/>
          </a:pPr>
          <a:r>
            <a:rPr lang="en-US" sz="3300" b="0" i="0" kern="1200" dirty="0">
              <a:latin typeface="Aharoni" panose="02010803020104030203" pitchFamily="2" charset="-79"/>
              <a:cs typeface="Aharoni" panose="02010803020104030203" pitchFamily="2" charset="-79"/>
            </a:rPr>
            <a:t>The number of employees who suffered</a:t>
          </a:r>
          <a:endParaRPr lang="en-US" sz="3300" kern="1200" dirty="0">
            <a:latin typeface="Aharoni" panose="02010803020104030203" pitchFamily="2" charset="-79"/>
            <a:cs typeface="Aharoni" panose="02010803020104030203" pitchFamily="2" charset="-79"/>
          </a:endParaRPr>
        </a:p>
      </dsp:txBody>
      <dsp:txXfrm>
        <a:off x="2414051" y="2049767"/>
        <a:ext cx="2922080" cy="2320271"/>
      </dsp:txXfrm>
    </dsp:sp>
    <dsp:sp modelId="{6979244C-C164-46CF-B259-861A75EFC0F8}">
      <dsp:nvSpPr>
        <dsp:cNvPr id="0" name=""/>
        <dsp:cNvSpPr/>
      </dsp:nvSpPr>
      <dsp:spPr>
        <a:xfrm>
          <a:off x="2175" y="1122122"/>
          <a:ext cx="2319111" cy="2319111"/>
        </a:xfrm>
        <a:prstGeom prst="ellipse">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i="0" kern="1200"/>
            <a:t>1904.39(b)(2)(v)</a:t>
          </a:r>
          <a:endParaRPr lang="en-US" sz="1800" kern="1200"/>
        </a:p>
      </dsp:txBody>
      <dsp:txXfrm>
        <a:off x="341801" y="1461748"/>
        <a:ext cx="1639859" cy="1639859"/>
      </dsp:txXfrm>
    </dsp:sp>
    <dsp:sp modelId="{DA237E9B-FE8C-42AD-9DE2-4E0F0B929D3E}">
      <dsp:nvSpPr>
        <dsp:cNvPr id="0" name=""/>
        <dsp:cNvSpPr/>
      </dsp:nvSpPr>
      <dsp:spPr>
        <a:xfrm>
          <a:off x="7577912" y="2049767"/>
          <a:ext cx="3478667" cy="2320271"/>
        </a:xfrm>
        <a:prstGeom prst="rect">
          <a:avLst/>
        </a:prstGeom>
        <a:solidFill>
          <a:schemeClr val="accen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0" tIns="234696" rIns="234696" bIns="234696" numCol="1" spcCol="1270" anchor="ctr" anchorCtr="0">
          <a:noAutofit/>
        </a:bodyPr>
        <a:lstStyle/>
        <a:p>
          <a:pPr marL="0" lvl="0" indent="0" algn="l" defTabSz="1466850">
            <a:lnSpc>
              <a:spcPct val="90000"/>
            </a:lnSpc>
            <a:spcBef>
              <a:spcPct val="0"/>
            </a:spcBef>
            <a:spcAft>
              <a:spcPct val="35000"/>
            </a:spcAft>
            <a:buNone/>
          </a:pPr>
          <a:r>
            <a:rPr lang="en-US" sz="3300" b="0" i="0" kern="1200">
              <a:latin typeface="Aharoni" panose="02010803020104030203" pitchFamily="2" charset="-79"/>
              <a:cs typeface="Aharoni" panose="02010803020104030203" pitchFamily="2" charset="-79"/>
            </a:rPr>
            <a:t>The names of the employees who suffered</a:t>
          </a:r>
          <a:endParaRPr lang="en-US" sz="3300" kern="1200">
            <a:latin typeface="Aharoni" panose="02010803020104030203" pitchFamily="2" charset="-79"/>
            <a:cs typeface="Aharoni" panose="02010803020104030203" pitchFamily="2" charset="-79"/>
          </a:endParaRPr>
        </a:p>
      </dsp:txBody>
      <dsp:txXfrm>
        <a:off x="8134499" y="2049767"/>
        <a:ext cx="2922080" cy="2320271"/>
      </dsp:txXfrm>
    </dsp:sp>
    <dsp:sp modelId="{E6D20300-E580-4D45-9A68-141C7BD44D97}">
      <dsp:nvSpPr>
        <dsp:cNvPr id="0" name=""/>
        <dsp:cNvSpPr/>
      </dsp:nvSpPr>
      <dsp:spPr>
        <a:xfrm>
          <a:off x="5799954" y="1122122"/>
          <a:ext cx="2319111" cy="2319111"/>
        </a:xfrm>
        <a:prstGeom prst="ellipse">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i="0" kern="1200"/>
            <a:t>1904.39(b)(2)(vi)</a:t>
          </a:r>
          <a:endParaRPr lang="en-US" sz="1800" kern="1200"/>
        </a:p>
      </dsp:txBody>
      <dsp:txXfrm>
        <a:off x="6139580" y="1461748"/>
        <a:ext cx="1639859" cy="16398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04D96-938A-4693-A70A-CD8BB7A5A47B}">
      <dsp:nvSpPr>
        <dsp:cNvPr id="0" name=""/>
        <dsp:cNvSpPr/>
      </dsp:nvSpPr>
      <dsp:spPr>
        <a:xfrm>
          <a:off x="1871989" y="2038879"/>
          <a:ext cx="3505870" cy="2338415"/>
        </a:xfrm>
        <a:prstGeom prst="rect">
          <a:avLst/>
        </a:prstGeom>
        <a:solidFill>
          <a:schemeClr val="accen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Aharoni" panose="02010803020104030203" pitchFamily="2" charset="-79"/>
              <a:cs typeface="Aharoni" panose="02010803020104030203" pitchFamily="2" charset="-79"/>
            </a:rPr>
            <a:t>Your contact person and his or her phone number</a:t>
          </a:r>
          <a:endParaRPr lang="en-US" sz="3200" kern="1200" dirty="0">
            <a:latin typeface="Aharoni" panose="02010803020104030203" pitchFamily="2" charset="-79"/>
            <a:cs typeface="Aharoni" panose="02010803020104030203" pitchFamily="2" charset="-79"/>
          </a:endParaRPr>
        </a:p>
      </dsp:txBody>
      <dsp:txXfrm>
        <a:off x="2432928" y="2038879"/>
        <a:ext cx="2944931" cy="2338415"/>
      </dsp:txXfrm>
    </dsp:sp>
    <dsp:sp modelId="{6979244C-C164-46CF-B259-861A75EFC0F8}">
      <dsp:nvSpPr>
        <dsp:cNvPr id="0" name=""/>
        <dsp:cNvSpPr/>
      </dsp:nvSpPr>
      <dsp:spPr>
        <a:xfrm>
          <a:off x="2192" y="1103980"/>
          <a:ext cx="2337247" cy="2337247"/>
        </a:xfrm>
        <a:prstGeom prst="ellipse">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0" i="0" kern="1200"/>
            <a:t>1904.39(b)(2)(vii)</a:t>
          </a:r>
          <a:endParaRPr lang="en-US" sz="1700" kern="1200"/>
        </a:p>
      </dsp:txBody>
      <dsp:txXfrm>
        <a:off x="344474" y="1446262"/>
        <a:ext cx="1652683" cy="1652683"/>
      </dsp:txXfrm>
    </dsp:sp>
    <dsp:sp modelId="{DA237E9B-FE8C-42AD-9DE2-4E0F0B929D3E}">
      <dsp:nvSpPr>
        <dsp:cNvPr id="0" name=""/>
        <dsp:cNvSpPr/>
      </dsp:nvSpPr>
      <dsp:spPr>
        <a:xfrm>
          <a:off x="7637171" y="2038879"/>
          <a:ext cx="3505870" cy="2338415"/>
        </a:xfrm>
        <a:prstGeom prst="rect">
          <a:avLst/>
        </a:prstGeom>
        <a:solidFill>
          <a:schemeClr val="accen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b="0" i="0" kern="1200">
              <a:latin typeface="Aharoni" panose="02010803020104030203" pitchFamily="2" charset="-79"/>
              <a:cs typeface="Aharoni" panose="02010803020104030203" pitchFamily="2" charset="-79"/>
            </a:rPr>
            <a:t>A brief description of the workrelated incident</a:t>
          </a:r>
          <a:endParaRPr lang="en-US" sz="3200" kern="1200">
            <a:latin typeface="Aharoni" panose="02010803020104030203" pitchFamily="2" charset="-79"/>
            <a:cs typeface="Aharoni" panose="02010803020104030203" pitchFamily="2" charset="-79"/>
          </a:endParaRPr>
        </a:p>
      </dsp:txBody>
      <dsp:txXfrm>
        <a:off x="8198111" y="2038879"/>
        <a:ext cx="2944931" cy="2338415"/>
      </dsp:txXfrm>
    </dsp:sp>
    <dsp:sp modelId="{E6D20300-E580-4D45-9A68-141C7BD44D97}">
      <dsp:nvSpPr>
        <dsp:cNvPr id="0" name=""/>
        <dsp:cNvSpPr/>
      </dsp:nvSpPr>
      <dsp:spPr>
        <a:xfrm>
          <a:off x="5845309" y="1103980"/>
          <a:ext cx="2337247" cy="2337247"/>
        </a:xfrm>
        <a:prstGeom prst="ellipse">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0" i="0" kern="1200"/>
            <a:t>1904.39(b)(2)(viii)</a:t>
          </a:r>
          <a:endParaRPr lang="en-US" sz="1700" kern="1200"/>
        </a:p>
      </dsp:txBody>
      <dsp:txXfrm>
        <a:off x="6187591" y="1446262"/>
        <a:ext cx="1652683" cy="165268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2T17:54:41.52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3,'108'-2,"112"4,-117 15,-26-2,-76-15,1 1,-1-1,1 1,-1 0,0 0,0-1,1 1,-1 0,0 0,0 0,0 1,0-1,0 0,0 0,0 0,-1 1,1-1,0 0,-1 1,1-1,-1 1,1-1,-1 1,1 1,6 47,-5-30,15 61,-10-52,-1 1,-1 0,-1 0,-1 50,16-162,-18 72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2T17:54:43.140"/>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253 1,'-1'11,"-1"0,-1 0,1 0,-2 0,0-1,-6 13,-5 15,2 6,1 0,2 1,2 0,2 0,2 0,2 63,2-106,0-1,-1 1,1-1,1 0,-1 1,0-1,0 1,0-1,1 0,-1 1,1-1,-1 0,1 1,-1-1,1 0,0 0,0 0,-1 1,1-1,0 0,0 0,0 0,0 0,0-1,1 1,-1 0,1 0,0-1,-1 0,1 0,-1-1,0 1,1-1,-1 1,1-1,-1 1,0-1,0 0,1 0,-1 0,0 0,0 0,0 0,0 0,0 0,0 0,0 0,0 0,-1-1,1 1,0 0,-1-1,2-2,11-24,-1-1,0-1,-3 1,0-2,6-44,-15 71,1 1,-1 0,0-1,0 1,0-1,0 1,-1 0,1-1,-1 1,0 0,0 0,0 0,-1 0,1 0,-1 0,0 0,1 0,-5-4,4 5,-1 0,1 0,-1 1,1-1,-1 1,1 0,-1-1,0 1,0 0,0 1,1-1,-1 1,0-1,0 1,0 0,0 0,0 0,0 0,0 0,0 1,-5 1,2 1,1 0,-1 0,1 0,0 1,0 0,0 0,0 1,1-1,-1 1,1 0,-5 8,-7 6,0-2,-41 50,52-61,0 0,1 1,0 0,1-1,-1 2,1-1,1 0,-4 13,6-20,0 0,0 1,0-1,-1 0,1 1,0-1,0 0,0 1,0-1,0 0,0 1,0-1,0 0,0 1,0-1,0 0,0 1,1-1,-1 0,0 1,0-1,0 0,0 1,0-1,1 0,-1 1,0-1,0 0,1 0,-1 1,0-1,1 0,9-4,9-16,17-53,-15 24,-14 36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2T17:54:52.597"/>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96,'1'-2,"-1"1,1 0,0 0,-1 0,1-1,0 1,0 0,0 0,0 0,0 0,0 0,0 1,0-1,0 0,0 0,1 1,1-2,25-12,-25 13,25-9,0 0,1 2,-1 1,45-5,121-2,-186 14,7-1,62 1,-72 0,0 1,0-1,0 1,0 0,-1 1,1-1,0 1,-1 0,1 0,-1 0,0 1,7 4,-10-6,0-1,0 1,0 0,-1 0,1 0,0 0,0 0,-1 0,1 0,-1 0,1 0,-1 0,1 1,-1-1,0 0,0 0,1 0,-1 0,0 1,0-1,0 0,0 0,0 0,-1 1,1-1,0 0,-1 0,1 0,0 0,-1 1,1-1,-1 0,0 0,1 0,-1 0,0 0,0 0,1-1,-1 1,0 0,0 0,-1 0,-6 5,1 0,-1-1,0 0,-12 5,12-6,-36 20,-2 1,-96 38,134-60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2T17:54:59.56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2T17:55:01.26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1 124,'21'2,"1"0,-1 1,1 2,29 9,-30-7,0-2,1 0,-1-1,41 2,-41-7,0 0,-1-2,1 0,-1-1,0-1,0-1,0 0,0-2,-1 0,32-20,-39 15,-12 13,0 0,0 0,0 0,0 0,0-1,0 1,0 0,0 0,0 0,0 0,0-1,0 1,0 0,0 0,0 0,0 0,-1-1,1 1,0 0,0 0,0 0,0 0,0 0,0 0,-1-1,1 1,0 0,0 0,0 0,0 0,0 0,-1 0,1 0,0 0,0 0,0 0,0 0,-1 0,1 0,0 0,0 0,0 0,-1 0,-1 0,-1 0,0 0,1 1,-1-1,1 1,-1 0,0-1,1 1,-4 2,-55 41,81-64,-19 19,0 0,0 0,0 0,-1 0,1 0,0 0,0 0,-1 0,1 0,-1 0,1-1,-1 1,1 0,-1 0,0 0,0-1,0 1,0 0,0-3,0 4,-1 0,1 0,-1 0,1 0,-1 0,1 0,-1 1,1-1,-1 0,1 0,-1 0,1 0,0 1,-1-1,1 0,-1 0,1 1,-1-1,1 0,0 1,-1-1,1 0,0 1,-1-1,1 1,0-1,0 1,-1 0,-10 13,10-13,1 0,-1 0,1 1,-1-1,1 0,-1 0,1 1,0-1,0 0,0 0,0 1,0-1,0 0,0 1,0-1,0 0,0 1,1-1,-1 0,1 0,-1 1,1-1,-1 0,1 0,0 0,-1 0,2 2,-1-3,-1 0,0 0,1 1,-1-1,0 0,1 0,-1 0,1 1,-1-1,1 0,-1 0,0 0,1 0,-1 0,1 0,-1 0,1 0,-1 0,1 0,-1 0,1 0,-1 0,0 0,1-1,-1 1,1 0,0-1,0 1,0-1,0 0,0 0,0 0,0 0,0-1,-1 1,1 0,0 0,0 0,-1-1,1 1,0-3,1-5,1 1,-2-1,1 0,-1 0,0-13,-1 18,0 1,0-1,0 0,-1 1,1-1,-1 1,0-1,0 1,0 0,-1-1,1 1,-1 0,0 0,1 0,-1 0,-5-5,6 8,1-1,-1 1,0-1,0 1,1-1,-1 1,0 0,0-1,0 1,0 0,0 0,0 0,1 0,-1 0,0 0,0 0,0 0,0 0,0 0,0 0,0 0,0 1,-1 0,-10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BE2A0-AA63-3649-81FA-B35290C77E76}"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C4D7B-6371-2C45-B1B8-EB891FC41B57}" type="slidenum">
              <a:rPr lang="en-US" smtClean="0"/>
              <a:t>‹#›</a:t>
            </a:fld>
            <a:endParaRPr lang="en-US"/>
          </a:p>
        </p:txBody>
      </p:sp>
    </p:spTree>
    <p:extLst>
      <p:ext uri="{BB962C8B-B14F-4D97-AF65-F5344CB8AC3E}">
        <p14:creationId xmlns:p14="http://schemas.microsoft.com/office/powerpoint/2010/main" val="270097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C4D7B-6371-2C45-B1B8-EB891FC41B57}" type="slidenum">
              <a:rPr lang="en-US" smtClean="0"/>
              <a:t>1</a:t>
            </a:fld>
            <a:endParaRPr lang="en-US"/>
          </a:p>
        </p:txBody>
      </p:sp>
    </p:spTree>
    <p:extLst>
      <p:ext uri="{BB962C8B-B14F-4D97-AF65-F5344CB8AC3E}">
        <p14:creationId xmlns:p14="http://schemas.microsoft.com/office/powerpoint/2010/main" val="3403682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C4D7B-6371-2C45-B1B8-EB891FC41B57}" type="slidenum">
              <a:rPr lang="en-US" smtClean="0"/>
              <a:t>18</a:t>
            </a:fld>
            <a:endParaRPr lang="en-US"/>
          </a:p>
        </p:txBody>
      </p:sp>
    </p:spTree>
    <p:extLst>
      <p:ext uri="{BB962C8B-B14F-4D97-AF65-F5344CB8AC3E}">
        <p14:creationId xmlns:p14="http://schemas.microsoft.com/office/powerpoint/2010/main" val="987180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93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11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545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307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75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228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2698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1075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579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An effective way to prevent injuries and illnesses from recurring is to conduct an investigation to find the hazards that existed that resulted in the injury or illness and take measures to correct or eliminate the hazard(s).</a:t>
            </a:r>
          </a:p>
          <a:p>
            <a:endParaRPr lang="en-US" dirty="0"/>
          </a:p>
        </p:txBody>
      </p:sp>
      <p:sp>
        <p:nvSpPr>
          <p:cNvPr id="4" name="Slide Number Placeholder 3"/>
          <p:cNvSpPr>
            <a:spLocks noGrp="1"/>
          </p:cNvSpPr>
          <p:nvPr>
            <p:ph type="sldNum" sz="quarter" idx="5"/>
          </p:nvPr>
        </p:nvSpPr>
        <p:spPr/>
        <p:txBody>
          <a:bodyPr/>
          <a:lstStyle/>
          <a:p>
            <a:fld id="{A73C4D7B-6371-2C45-B1B8-EB891FC41B57}" type="slidenum">
              <a:rPr lang="en-US" smtClean="0"/>
              <a:t>3</a:t>
            </a:fld>
            <a:endParaRPr lang="en-US"/>
          </a:p>
        </p:txBody>
      </p:sp>
    </p:spTree>
    <p:extLst>
      <p:ext uri="{BB962C8B-B14F-4D97-AF65-F5344CB8AC3E}">
        <p14:creationId xmlns:p14="http://schemas.microsoft.com/office/powerpoint/2010/main" val="326365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620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0803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695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368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604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0168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0397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3699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7127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41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C4D7B-6371-2C45-B1B8-EB891FC41B57}" type="slidenum">
              <a:rPr lang="en-US" smtClean="0"/>
              <a:t>7</a:t>
            </a:fld>
            <a:endParaRPr lang="en-US"/>
          </a:p>
        </p:txBody>
      </p:sp>
    </p:spTree>
    <p:extLst>
      <p:ext uri="{BB962C8B-B14F-4D97-AF65-F5344CB8AC3E}">
        <p14:creationId xmlns:p14="http://schemas.microsoft.com/office/powerpoint/2010/main" val="213850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C4D7B-6371-2C45-B1B8-EB891FC41B57}" type="slidenum">
              <a:rPr lang="en-US" smtClean="0"/>
              <a:t>12</a:t>
            </a:fld>
            <a:endParaRPr lang="en-US"/>
          </a:p>
        </p:txBody>
      </p:sp>
    </p:spTree>
    <p:extLst>
      <p:ext uri="{BB962C8B-B14F-4D97-AF65-F5344CB8AC3E}">
        <p14:creationId xmlns:p14="http://schemas.microsoft.com/office/powerpoint/2010/main" val="12426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D7B-6371-2C45-B1B8-EB891FC41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377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C4D7B-6371-2C45-B1B8-EB891FC41B57}" type="slidenum">
              <a:rPr lang="en-US" smtClean="0"/>
              <a:t>14</a:t>
            </a:fld>
            <a:endParaRPr lang="en-US"/>
          </a:p>
        </p:txBody>
      </p:sp>
    </p:spTree>
    <p:extLst>
      <p:ext uri="{BB962C8B-B14F-4D97-AF65-F5344CB8AC3E}">
        <p14:creationId xmlns:p14="http://schemas.microsoft.com/office/powerpoint/2010/main" val="3434495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C4D7B-6371-2C45-B1B8-EB891FC41B57}" type="slidenum">
              <a:rPr lang="en-US" smtClean="0"/>
              <a:t>15</a:t>
            </a:fld>
            <a:endParaRPr lang="en-US"/>
          </a:p>
        </p:txBody>
      </p:sp>
    </p:spTree>
    <p:extLst>
      <p:ext uri="{BB962C8B-B14F-4D97-AF65-F5344CB8AC3E}">
        <p14:creationId xmlns:p14="http://schemas.microsoft.com/office/powerpoint/2010/main" val="4120463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C4D7B-6371-2C45-B1B8-EB891FC41B57}" type="slidenum">
              <a:rPr lang="en-US" smtClean="0"/>
              <a:t>16</a:t>
            </a:fld>
            <a:endParaRPr lang="en-US"/>
          </a:p>
        </p:txBody>
      </p:sp>
    </p:spTree>
    <p:extLst>
      <p:ext uri="{BB962C8B-B14F-4D97-AF65-F5344CB8AC3E}">
        <p14:creationId xmlns:p14="http://schemas.microsoft.com/office/powerpoint/2010/main" val="181859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C4D7B-6371-2C45-B1B8-EB891FC41B57}" type="slidenum">
              <a:rPr lang="en-US" smtClean="0"/>
              <a:t>17</a:t>
            </a:fld>
            <a:endParaRPr lang="en-US"/>
          </a:p>
        </p:txBody>
      </p:sp>
    </p:spTree>
    <p:extLst>
      <p:ext uri="{BB962C8B-B14F-4D97-AF65-F5344CB8AC3E}">
        <p14:creationId xmlns:p14="http://schemas.microsoft.com/office/powerpoint/2010/main" val="163121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0664-B6C1-FE41-AB4E-816A0483BE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E1AA12-BB30-9D43-B72F-D941BEB2D6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2DF33-2806-C242-98C4-8A358C254493}"/>
              </a:ext>
            </a:extLst>
          </p:cNvPr>
          <p:cNvSpPr>
            <a:spLocks noGrp="1"/>
          </p:cNvSpPr>
          <p:nvPr>
            <p:ph type="dt" sz="half" idx="10"/>
          </p:nvPr>
        </p:nvSpPr>
        <p:spPr/>
        <p:txBody>
          <a:bodyPr/>
          <a:lstStyle/>
          <a:p>
            <a:fld id="{41606954-2482-5C4A-855E-AD7211F45199}" type="datetime1">
              <a:rPr lang="en-US" smtClean="0"/>
              <a:t>11/18/2022</a:t>
            </a:fld>
            <a:endParaRPr lang="en-US"/>
          </a:p>
        </p:txBody>
      </p:sp>
      <p:sp>
        <p:nvSpPr>
          <p:cNvPr id="5" name="Footer Placeholder 4">
            <a:extLst>
              <a:ext uri="{FF2B5EF4-FFF2-40B4-BE49-F238E27FC236}">
                <a16:creationId xmlns:a16="http://schemas.microsoft.com/office/drawing/2014/main" id="{0421F005-CB50-6C4D-9932-7E6E4FEB4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68FBB-4F6F-7A4A-BFC2-5073DD147CCC}"/>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278938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A906-AC93-3A42-9274-2D394F0EEB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ED866B-ECE4-7740-A903-8174B542DC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2C6E2-A6BF-AC48-A3AB-8EC399D73508}"/>
              </a:ext>
            </a:extLst>
          </p:cNvPr>
          <p:cNvSpPr>
            <a:spLocks noGrp="1"/>
          </p:cNvSpPr>
          <p:nvPr>
            <p:ph type="dt" sz="half" idx="10"/>
          </p:nvPr>
        </p:nvSpPr>
        <p:spPr/>
        <p:txBody>
          <a:bodyPr/>
          <a:lstStyle/>
          <a:p>
            <a:fld id="{D6D21CE0-E469-EA4C-9B18-50F552D40524}" type="datetime1">
              <a:rPr lang="en-US" smtClean="0"/>
              <a:t>11/18/2022</a:t>
            </a:fld>
            <a:endParaRPr lang="en-US"/>
          </a:p>
        </p:txBody>
      </p:sp>
      <p:sp>
        <p:nvSpPr>
          <p:cNvPr id="5" name="Footer Placeholder 4">
            <a:extLst>
              <a:ext uri="{FF2B5EF4-FFF2-40B4-BE49-F238E27FC236}">
                <a16:creationId xmlns:a16="http://schemas.microsoft.com/office/drawing/2014/main" id="{5A47F79F-D032-5E41-BCEA-9DABEA158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84048-C790-5647-A40F-EEBE0510D596}"/>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1197031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C66713-0B63-C14F-9158-9978085CD2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496E3-3E88-3D46-AC6D-331701DE1F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608F4-B3AE-394A-993F-3421E07DAA43}"/>
              </a:ext>
            </a:extLst>
          </p:cNvPr>
          <p:cNvSpPr>
            <a:spLocks noGrp="1"/>
          </p:cNvSpPr>
          <p:nvPr>
            <p:ph type="dt" sz="half" idx="10"/>
          </p:nvPr>
        </p:nvSpPr>
        <p:spPr/>
        <p:txBody>
          <a:bodyPr/>
          <a:lstStyle/>
          <a:p>
            <a:fld id="{68C40235-785A-C045-892A-42D46F9A5E51}" type="datetime1">
              <a:rPr lang="en-US" smtClean="0"/>
              <a:t>11/18/2022</a:t>
            </a:fld>
            <a:endParaRPr lang="en-US"/>
          </a:p>
        </p:txBody>
      </p:sp>
      <p:sp>
        <p:nvSpPr>
          <p:cNvPr id="5" name="Footer Placeholder 4">
            <a:extLst>
              <a:ext uri="{FF2B5EF4-FFF2-40B4-BE49-F238E27FC236}">
                <a16:creationId xmlns:a16="http://schemas.microsoft.com/office/drawing/2014/main" id="{763792F6-0AEF-6A40-9EEA-39EE55005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E22F6-1314-2D40-B3D0-96F26822B9BD}"/>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393510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12241623-A064-4BED-B073-BA4D61433402}" type="datetime1">
              <a:rPr lang="en-US" smtClean="0"/>
              <a:t>11/18/2022</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40465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3E5F3-28EE-488F-BD53-B744C06C3DEC}"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826117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E72EB70D-CD01-44DA-83B3-8FEB3383D307}" type="datetime1">
              <a:rPr lang="en-US" smtClean="0"/>
              <a:t>11/18/2022</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951301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58CFD-9357-46BE-A189-D637A67C8730}"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552326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742EE-B331-4632-BD10-A82FED6B6FC0}" type="datetime1">
              <a:rPr lang="en-US" smtClean="0"/>
              <a:t>11/18/2022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743018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1BA835-D13F-49F4-8F11-5D576AC65FAD}" type="datetime1">
              <a:rPr lang="en-US" smtClean="0"/>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030962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11/18/2022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84416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73521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1B66-7946-5241-B162-0B09B6319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B59A02-7D4A-024C-9883-2114781BEF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6D399-0E18-5B4D-B21D-AC3FA2EC83EB}"/>
              </a:ext>
            </a:extLst>
          </p:cNvPr>
          <p:cNvSpPr>
            <a:spLocks noGrp="1"/>
          </p:cNvSpPr>
          <p:nvPr>
            <p:ph type="dt" sz="half" idx="10"/>
          </p:nvPr>
        </p:nvSpPr>
        <p:spPr/>
        <p:txBody>
          <a:bodyPr/>
          <a:lstStyle/>
          <a:p>
            <a:fld id="{8DD325DC-026C-8F45-B22F-F4ADCC34031D}" type="datetime1">
              <a:rPr lang="en-US" smtClean="0"/>
              <a:t>11/18/2022</a:t>
            </a:fld>
            <a:endParaRPr lang="en-US"/>
          </a:p>
        </p:txBody>
      </p:sp>
      <p:sp>
        <p:nvSpPr>
          <p:cNvPr id="5" name="Footer Placeholder 4">
            <a:extLst>
              <a:ext uri="{FF2B5EF4-FFF2-40B4-BE49-F238E27FC236}">
                <a16:creationId xmlns:a16="http://schemas.microsoft.com/office/drawing/2014/main" id="{8806CB1A-6701-1649-9923-544C66529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D78D2-AB04-6E43-A5AC-AE550F4D956B}"/>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50329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05E03-BC17-41A7-854C-DFAB672737DC}"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76362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408324-A84C-4A45-93B6-78D079CCE772}"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20808540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4408324-A84C-4A45-93B6-78D079CCE772}" type="datetime1">
              <a:rPr lang="en-US" smtClean="0"/>
              <a:t>11/18/2022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7405697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4408324-A84C-4A45-93B6-78D079CCE772}" type="datetime1">
              <a:rPr lang="en-US" smtClean="0"/>
              <a:t>11/18/2022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pPr algn="l"/>
            <a:fld id="{FAEF9944-A4F6-4C59-AEBD-678D6480B8EA}" type="slidenum">
              <a:rPr lang="en-US" smtClean="0"/>
              <a:pPr algn="l"/>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9281894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4408324-A84C-4A45-93B6-78D079CCE772}" type="datetime1">
              <a:rPr lang="en-US" smtClean="0"/>
              <a:t>11/18/2022</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66429781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408324-A84C-4A45-93B6-78D079CCE772}" type="datetime1">
              <a:rPr lang="en-US" smtClean="0"/>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03883446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408324-A84C-4A45-93B6-78D079CCE772}" type="datetime1">
              <a:rPr lang="en-US" smtClean="0"/>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649936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6ED0C-1DA7-41F0-94CF-6218B1FEDFF1}"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119990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ECF02AB-6034-4B88-BC5A-7C17CB0EF809}" type="datetime1">
              <a:rPr lang="en-US" smtClean="0"/>
              <a:t>11/18/2022</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48706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6D48-3BFA-B94D-ABA9-2F9ACCD3C4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A2D58B-14EE-0A4B-B30B-B021960B06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457F03-E8F8-9D4E-A5BB-6E146189FB93}"/>
              </a:ext>
            </a:extLst>
          </p:cNvPr>
          <p:cNvSpPr>
            <a:spLocks noGrp="1"/>
          </p:cNvSpPr>
          <p:nvPr>
            <p:ph type="dt" sz="half" idx="10"/>
          </p:nvPr>
        </p:nvSpPr>
        <p:spPr/>
        <p:txBody>
          <a:bodyPr/>
          <a:lstStyle/>
          <a:p>
            <a:fld id="{552FC0DB-5163-F049-AB65-9B0704023323}" type="datetime1">
              <a:rPr lang="en-US" smtClean="0"/>
              <a:t>11/18/2022</a:t>
            </a:fld>
            <a:endParaRPr lang="en-US"/>
          </a:p>
        </p:txBody>
      </p:sp>
      <p:sp>
        <p:nvSpPr>
          <p:cNvPr id="5" name="Footer Placeholder 4">
            <a:extLst>
              <a:ext uri="{FF2B5EF4-FFF2-40B4-BE49-F238E27FC236}">
                <a16:creationId xmlns:a16="http://schemas.microsoft.com/office/drawing/2014/main" id="{2F74B78A-6850-C044-9C4D-AE5273117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B6012-FB90-9E4A-96E9-5624AAAACDE1}"/>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3381094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6EE6F-A2B4-4146-96C1-2C438BF463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24A41A-4886-FC49-AC52-871521B02B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F94329-CE2E-C54B-979D-205B918245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A81FCB-C959-CB4A-8237-A9B42E477287}"/>
              </a:ext>
            </a:extLst>
          </p:cNvPr>
          <p:cNvSpPr>
            <a:spLocks noGrp="1"/>
          </p:cNvSpPr>
          <p:nvPr>
            <p:ph type="dt" sz="half" idx="10"/>
          </p:nvPr>
        </p:nvSpPr>
        <p:spPr/>
        <p:txBody>
          <a:bodyPr/>
          <a:lstStyle/>
          <a:p>
            <a:fld id="{E4A6328F-ED01-C14C-AE5D-A06F070E5274}" type="datetime1">
              <a:rPr lang="en-US" smtClean="0"/>
              <a:t>11/18/2022</a:t>
            </a:fld>
            <a:endParaRPr lang="en-US"/>
          </a:p>
        </p:txBody>
      </p:sp>
      <p:sp>
        <p:nvSpPr>
          <p:cNvPr id="6" name="Footer Placeholder 5">
            <a:extLst>
              <a:ext uri="{FF2B5EF4-FFF2-40B4-BE49-F238E27FC236}">
                <a16:creationId xmlns:a16="http://schemas.microsoft.com/office/drawing/2014/main" id="{4313E7C9-EFF9-A945-86C3-B011DAD57C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DBB740-1062-5442-996A-46D5284DF0CB}"/>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222944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EA89E-2000-1F44-AD19-823E5CEB70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CD03A0-7B07-654F-9E2A-380D31534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7978B6-FD2F-D14B-8B10-91F48772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130EC9-24DC-AE4F-9629-B8D19371D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36B12F-8D63-0A41-BCBC-539F1B297C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1A253D-44A8-0E46-90DA-A9434B0FA4BB}"/>
              </a:ext>
            </a:extLst>
          </p:cNvPr>
          <p:cNvSpPr>
            <a:spLocks noGrp="1"/>
          </p:cNvSpPr>
          <p:nvPr>
            <p:ph type="dt" sz="half" idx="10"/>
          </p:nvPr>
        </p:nvSpPr>
        <p:spPr/>
        <p:txBody>
          <a:bodyPr/>
          <a:lstStyle/>
          <a:p>
            <a:fld id="{5BD7BE8A-F06E-304B-8A48-3A35A8212D94}" type="datetime1">
              <a:rPr lang="en-US" smtClean="0"/>
              <a:t>11/18/2022</a:t>
            </a:fld>
            <a:endParaRPr lang="en-US"/>
          </a:p>
        </p:txBody>
      </p:sp>
      <p:sp>
        <p:nvSpPr>
          <p:cNvPr id="8" name="Footer Placeholder 7">
            <a:extLst>
              <a:ext uri="{FF2B5EF4-FFF2-40B4-BE49-F238E27FC236}">
                <a16:creationId xmlns:a16="http://schemas.microsoft.com/office/drawing/2014/main" id="{CE5E0E0A-6A39-D543-A2CE-124FCC7828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422B58-CFA9-3A4C-A15A-E9E917D4369D}"/>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2216550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AE745-E51A-C549-BAB7-38632D3B35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C864E9-B87A-2D4E-9D10-EBEA04C38E4C}"/>
              </a:ext>
            </a:extLst>
          </p:cNvPr>
          <p:cNvSpPr>
            <a:spLocks noGrp="1"/>
          </p:cNvSpPr>
          <p:nvPr>
            <p:ph type="dt" sz="half" idx="10"/>
          </p:nvPr>
        </p:nvSpPr>
        <p:spPr/>
        <p:txBody>
          <a:bodyPr/>
          <a:lstStyle/>
          <a:p>
            <a:fld id="{14F75D4A-B414-F54E-B1C6-F965FDD0B151}" type="datetime1">
              <a:rPr lang="en-US" smtClean="0"/>
              <a:t>11/18/2022</a:t>
            </a:fld>
            <a:endParaRPr lang="en-US"/>
          </a:p>
        </p:txBody>
      </p:sp>
      <p:sp>
        <p:nvSpPr>
          <p:cNvPr id="4" name="Footer Placeholder 3">
            <a:extLst>
              <a:ext uri="{FF2B5EF4-FFF2-40B4-BE49-F238E27FC236}">
                <a16:creationId xmlns:a16="http://schemas.microsoft.com/office/drawing/2014/main" id="{6D80657D-CF0B-D945-86A2-2DE5BE5237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F3B9AB-430B-3C45-9FA4-458BAC5BA3FC}"/>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1178613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9261C-B68C-3A40-8620-BD196D2D9D68}"/>
              </a:ext>
            </a:extLst>
          </p:cNvPr>
          <p:cNvSpPr>
            <a:spLocks noGrp="1"/>
          </p:cNvSpPr>
          <p:nvPr>
            <p:ph type="dt" sz="half" idx="10"/>
          </p:nvPr>
        </p:nvSpPr>
        <p:spPr/>
        <p:txBody>
          <a:bodyPr/>
          <a:lstStyle/>
          <a:p>
            <a:fld id="{A5D014DB-C47B-8240-BD9C-6568A5C9B730}" type="datetime1">
              <a:rPr lang="en-US" smtClean="0"/>
              <a:t>11/18/2022</a:t>
            </a:fld>
            <a:endParaRPr lang="en-US"/>
          </a:p>
        </p:txBody>
      </p:sp>
      <p:sp>
        <p:nvSpPr>
          <p:cNvPr id="3" name="Footer Placeholder 2">
            <a:extLst>
              <a:ext uri="{FF2B5EF4-FFF2-40B4-BE49-F238E27FC236}">
                <a16:creationId xmlns:a16="http://schemas.microsoft.com/office/drawing/2014/main" id="{F50380F3-3E0C-5647-964D-40B45C2B92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CFF17D-14A7-D04C-AD35-C65877260924}"/>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73280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2F24-883B-C547-9A6F-9A25390013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D112B1-DAC5-734D-A925-73B89F59B4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7BD1B6-A436-D947-B56E-822AF9820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7C7DEB-F8FD-844F-B3D0-D6AD4526B1B6}"/>
              </a:ext>
            </a:extLst>
          </p:cNvPr>
          <p:cNvSpPr>
            <a:spLocks noGrp="1"/>
          </p:cNvSpPr>
          <p:nvPr>
            <p:ph type="dt" sz="half" idx="10"/>
          </p:nvPr>
        </p:nvSpPr>
        <p:spPr/>
        <p:txBody>
          <a:bodyPr/>
          <a:lstStyle/>
          <a:p>
            <a:fld id="{50E9C49D-F034-D349-BF7E-BCE1068AF2E8}" type="datetime1">
              <a:rPr lang="en-US" smtClean="0"/>
              <a:t>11/18/2022</a:t>
            </a:fld>
            <a:endParaRPr lang="en-US"/>
          </a:p>
        </p:txBody>
      </p:sp>
      <p:sp>
        <p:nvSpPr>
          <p:cNvPr id="6" name="Footer Placeholder 5">
            <a:extLst>
              <a:ext uri="{FF2B5EF4-FFF2-40B4-BE49-F238E27FC236}">
                <a16:creationId xmlns:a16="http://schemas.microsoft.com/office/drawing/2014/main" id="{2DF5AAD0-139C-5143-B750-7157B79B7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A75BBA-5C9C-914B-82EE-C0292AB30F35}"/>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245562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271B-E9A2-2947-A66B-E99569D1A2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BB24F9-F259-2F4D-B11E-5DB3CB1D29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8DD2FC-6734-8A4B-AB04-52325ABED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953143-4460-1142-AB9E-708D9F5F2C8C}"/>
              </a:ext>
            </a:extLst>
          </p:cNvPr>
          <p:cNvSpPr>
            <a:spLocks noGrp="1"/>
          </p:cNvSpPr>
          <p:nvPr>
            <p:ph type="dt" sz="half" idx="10"/>
          </p:nvPr>
        </p:nvSpPr>
        <p:spPr/>
        <p:txBody>
          <a:bodyPr/>
          <a:lstStyle/>
          <a:p>
            <a:fld id="{4C6CA40A-ECCE-A441-9678-10F5BE041DB2}" type="datetime1">
              <a:rPr lang="en-US" smtClean="0"/>
              <a:t>11/18/2022</a:t>
            </a:fld>
            <a:endParaRPr lang="en-US"/>
          </a:p>
        </p:txBody>
      </p:sp>
      <p:sp>
        <p:nvSpPr>
          <p:cNvPr id="6" name="Footer Placeholder 5">
            <a:extLst>
              <a:ext uri="{FF2B5EF4-FFF2-40B4-BE49-F238E27FC236}">
                <a16:creationId xmlns:a16="http://schemas.microsoft.com/office/drawing/2014/main" id="{5239836D-8657-E14D-A4DC-3C3FF9BF6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655C9-7BDE-E741-BD14-E91077133C48}"/>
              </a:ext>
            </a:extLst>
          </p:cNvPr>
          <p:cNvSpPr>
            <a:spLocks noGrp="1"/>
          </p:cNvSpPr>
          <p:nvPr>
            <p:ph type="sldNum" sz="quarter" idx="12"/>
          </p:nvPr>
        </p:nvSpPr>
        <p:spPr/>
        <p:txBody>
          <a:bodyPr/>
          <a:lstStyle/>
          <a:p>
            <a:fld id="{38813DE0-88E3-4B4E-B8CD-6B5C654A714D}" type="slidenum">
              <a:rPr lang="en-US" smtClean="0"/>
              <a:t>‹#›</a:t>
            </a:fld>
            <a:endParaRPr lang="en-US"/>
          </a:p>
        </p:txBody>
      </p:sp>
    </p:spTree>
    <p:extLst>
      <p:ext uri="{BB962C8B-B14F-4D97-AF65-F5344CB8AC3E}">
        <p14:creationId xmlns:p14="http://schemas.microsoft.com/office/powerpoint/2010/main" val="328503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D7E00-3075-7840-96EA-FC5B6EB649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B882FF-B8AD-0843-88E9-775FBBCF05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29B34-3989-534F-9418-6D1736C5F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1B645-E951-1041-90E6-C9B6C2C1CCCE}" type="datetime1">
              <a:rPr lang="en-US" smtClean="0"/>
              <a:t>11/18/2022</a:t>
            </a:fld>
            <a:endParaRPr lang="en-US"/>
          </a:p>
        </p:txBody>
      </p:sp>
      <p:sp>
        <p:nvSpPr>
          <p:cNvPr id="5" name="Footer Placeholder 4">
            <a:extLst>
              <a:ext uri="{FF2B5EF4-FFF2-40B4-BE49-F238E27FC236}">
                <a16:creationId xmlns:a16="http://schemas.microsoft.com/office/drawing/2014/main" id="{44541686-BBF9-0F44-83D5-6DB949667E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FB85BB-154E-1B4D-926D-BEDF4116A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13DE0-88E3-4B4E-B8CD-6B5C654A714D}" type="slidenum">
              <a:rPr lang="en-US" smtClean="0"/>
              <a:t>‹#›</a:t>
            </a:fld>
            <a:endParaRPr lang="en-US"/>
          </a:p>
        </p:txBody>
      </p:sp>
    </p:spTree>
    <p:extLst>
      <p:ext uri="{BB962C8B-B14F-4D97-AF65-F5344CB8AC3E}">
        <p14:creationId xmlns:p14="http://schemas.microsoft.com/office/powerpoint/2010/main" val="2702659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4408324-A84C-4A45-93B6-78D079CCE772}" type="datetime1">
              <a:rPr lang="en-US" smtClean="0"/>
              <a:t>11/18/2022</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617417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jpg"/><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1DB_52462AAC.xml"/><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jp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jp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jp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4.jpg"/><Relationship Id="rId4" Type="http://schemas.openxmlformats.org/officeDocument/2006/relationships/diagramData" Target="../diagrams/data6.xml"/><Relationship Id="rId9"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jp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4.jpg"/><Relationship Id="rId4" Type="http://schemas.openxmlformats.org/officeDocument/2006/relationships/diagramData" Target="../diagrams/data7.xml"/><Relationship Id="rId9"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jpg"/><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QuickStyle" Target="../diagrams/quickStyle8.xml"/><Relationship Id="rId11" Type="http://schemas.openxmlformats.org/officeDocument/2006/relationships/image" Target="../media/image4.jpg"/><Relationship Id="rId5" Type="http://schemas.openxmlformats.org/officeDocument/2006/relationships/diagramLayout" Target="../diagrams/layout8.xml"/><Relationship Id="rId10" Type="http://schemas.openxmlformats.org/officeDocument/2006/relationships/image" Target="../media/image12.png"/><Relationship Id="rId4" Type="http://schemas.openxmlformats.org/officeDocument/2006/relationships/diagramData" Target="../diagrams/data8.xml"/><Relationship Id="rId9" Type="http://schemas.microsoft.com/office/2017/06/relationships/model3d" Target="../media/model3d1.glb"/></Relationships>
</file>

<file path=ppt/slides/_rels/slide1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jpg"/><Relationship Id="rId7" Type="http://schemas.openxmlformats.org/officeDocument/2006/relationships/diagramColors" Target="../diagrams/colors9.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9.xml"/><Relationship Id="rId11" Type="http://schemas.openxmlformats.org/officeDocument/2006/relationships/image" Target="../media/image4.jpg"/><Relationship Id="rId5" Type="http://schemas.openxmlformats.org/officeDocument/2006/relationships/diagramLayout" Target="../diagrams/layout9.xml"/><Relationship Id="rId10" Type="http://schemas.openxmlformats.org/officeDocument/2006/relationships/image" Target="../media/image13.png"/><Relationship Id="rId4" Type="http://schemas.openxmlformats.org/officeDocument/2006/relationships/diagramData" Target="../diagrams/data9.xml"/><Relationship Id="rId9" Type="http://schemas.microsoft.com/office/2017/06/relationships/model3d" Target="../media/model3d2.glb"/></Relationships>
</file>

<file path=ppt/slides/_rels/slide1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jpg"/><Relationship Id="rId7" Type="http://schemas.openxmlformats.org/officeDocument/2006/relationships/diagramColors" Target="../diagrams/colors10.xml"/><Relationship Id="rId2" Type="http://schemas.microsoft.com/office/2018/10/relationships/comments" Target="../comments/modernComment_1E8_58B29280.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jpg"/><Relationship Id="rId7" Type="http://schemas.openxmlformats.org/officeDocument/2006/relationships/diagramColors" Target="../diagrams/colors1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15.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hyperlink" Target="https://www.osha.gov/sites/default/files/publications/OSHA3895.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hyperlink" Target="https://www.osha.gov/sites/default/files/IncInvGuide4Empl_Dec2015.pdf" TargetMode="External"/><Relationship Id="rId4" Type="http://schemas.openxmlformats.org/officeDocument/2006/relationships/image" Target="../media/image17.emf"/></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19.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2.xml"/><Relationship Id="rId3" Type="http://schemas.microsoft.com/office/2018/10/relationships/comments" Target="../comments/modernComment_1EA_F1BAB4CF.xml"/><Relationship Id="rId7" Type="http://schemas.openxmlformats.org/officeDocument/2006/relationships/diagramQuickStyle" Target="../diagrams/quickStyle12.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4.jpg"/><Relationship Id="rId4" Type="http://schemas.openxmlformats.org/officeDocument/2006/relationships/image" Target="../media/image6.jpg"/><Relationship Id="rId9" Type="http://schemas.microsoft.com/office/2007/relationships/diagramDrawing" Target="../diagrams/drawing12.xml"/></Relationships>
</file>

<file path=ppt/slides/_rels/slide2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6.jpg"/><Relationship Id="rId7" Type="http://schemas.openxmlformats.org/officeDocument/2006/relationships/diagramColors" Target="../diagrams/colors13.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4.jpg"/></Relationships>
</file>

<file path=ppt/slides/_rels/slide28.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image" Target="../media/image6.jpg"/><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 Id="rId1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3.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6.jpg"/><Relationship Id="rId7" Type="http://schemas.openxmlformats.org/officeDocument/2006/relationships/diagramColors" Target="../diagrams/colors1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6.jpg"/><Relationship Id="rId7" Type="http://schemas.openxmlformats.org/officeDocument/2006/relationships/diagramColors" Target="../diagrams/colors19.xml"/><Relationship Id="rId2" Type="http://schemas.microsoft.com/office/2018/10/relationships/comments" Target="../comments/modernComment_201_2E0E790B.xml"/><Relationship Id="rId1" Type="http://schemas.openxmlformats.org/officeDocument/2006/relationships/slideLayout" Target="../slideLayouts/slideLayout4.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4.jpg"/></Relationships>
</file>

<file path=ppt/slides/_rels/slide39.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6.jpg"/><Relationship Id="rId7" Type="http://schemas.openxmlformats.org/officeDocument/2006/relationships/diagramColors" Target="../diagrams/colors2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2.xml"/><Relationship Id="rId3" Type="http://schemas.microsoft.com/office/2018/10/relationships/comments" Target="../comments/modernComment_203_EE1CF14A.xml"/><Relationship Id="rId7" Type="http://schemas.openxmlformats.org/officeDocument/2006/relationships/diagramQuickStyle" Target="../diagrams/quickStyle22.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Layout" Target="../diagrams/layout22.xml"/><Relationship Id="rId5" Type="http://schemas.openxmlformats.org/officeDocument/2006/relationships/diagramData" Target="../diagrams/data22.xml"/><Relationship Id="rId10" Type="http://schemas.openxmlformats.org/officeDocument/2006/relationships/image" Target="../media/image4.jpg"/><Relationship Id="rId4" Type="http://schemas.openxmlformats.org/officeDocument/2006/relationships/image" Target="../media/image6.jpg"/><Relationship Id="rId9" Type="http://schemas.microsoft.com/office/2007/relationships/diagramDrawing" Target="../diagrams/drawing2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213_A803D63E.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microsoft.com/office/2018/10/relationships/comments" Target="../comments/modernComment_20A_6DFD6D4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3.jpeg"/><Relationship Id="rId4" Type="http://schemas.openxmlformats.org/officeDocument/2006/relationships/image" Target="../media/image6.jpg"/></Relationships>
</file>

<file path=ppt/slides/_rels/slide46.xml.rels><?xml version="1.0" encoding="UTF-8" standalone="yes"?>
<Relationships xmlns="http://schemas.openxmlformats.org/package/2006/relationships"><Relationship Id="rId3" Type="http://schemas.microsoft.com/office/2018/10/relationships/comments" Target="../comments/modernComment_21C_815FE26D.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6.jpg"/></Relationships>
</file>

<file path=ppt/slides/_rels/slide47.xml.rels><?xml version="1.0" encoding="UTF-8" standalone="yes"?>
<Relationships xmlns="http://schemas.openxmlformats.org/package/2006/relationships"><Relationship Id="rId3" Type="http://schemas.microsoft.com/office/2018/10/relationships/comments" Target="../comments/modernComment_1E0_E262D3D1.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5.png"/><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microsoft.com/office/2018/10/relationships/comments" Target="../comments/modernComment_21D_383CDCD8.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20B_48F79C23.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g"/><Relationship Id="rId7" Type="http://schemas.openxmlformats.org/officeDocument/2006/relationships/diagramColors" Target="../diagrams/colors2.xml"/><Relationship Id="rId2" Type="http://schemas.microsoft.com/office/2018/10/relationships/comments" Target="../comments/modernComment_190_27DA47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microsoft.com/office/2018/10/relationships/comments" Target="../comments/modernComment_20C_A6E2437C.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20D_DC90882C.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52.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6.jpg"/><Relationship Id="rId7" Type="http://schemas.openxmlformats.org/officeDocument/2006/relationships/diagramColors" Target="../diagrams/colors23.xml"/><Relationship Id="rId2" Type="http://schemas.microsoft.com/office/2018/10/relationships/comments" Target="../comments/modernComment_21E_208D69C5.xml"/><Relationship Id="rId1" Type="http://schemas.openxmlformats.org/officeDocument/2006/relationships/slideLayout" Target="../slideLayouts/slideLayout4.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4.jpg"/></Relationships>
</file>

<file path=ppt/slides/_rels/slide53.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6.jpg"/><Relationship Id="rId7" Type="http://schemas.openxmlformats.org/officeDocument/2006/relationships/diagramColors" Target="../diagrams/colors24.xml"/><Relationship Id="rId2" Type="http://schemas.microsoft.com/office/2018/10/relationships/comments" Target="../comments/modernComment_20E_E0624AB0.xml"/><Relationship Id="rId1" Type="http://schemas.openxmlformats.org/officeDocument/2006/relationships/slideLayout" Target="../slideLayouts/slideLayout4.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4.jpg"/></Relationships>
</file>

<file path=ppt/slides/_rels/slide54.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6.jpg"/><Relationship Id="rId7" Type="http://schemas.openxmlformats.org/officeDocument/2006/relationships/diagramColors" Target="../diagrams/colors25.xml"/><Relationship Id="rId2" Type="http://schemas.microsoft.com/office/2018/10/relationships/comments" Target="../comments/modernComment_20F_184E4F58.xml"/><Relationship Id="rId1" Type="http://schemas.openxmlformats.org/officeDocument/2006/relationships/slideLayout" Target="../slideLayouts/slideLayout4.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4.jpg"/></Relationships>
</file>

<file path=ppt/slides/_rels/slide5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21F_A53A9B4F.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57.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7.png"/><Relationship Id="rId3" Type="http://schemas.openxmlformats.org/officeDocument/2006/relationships/customXml" Target="../ink/ink1.xml"/><Relationship Id="rId7" Type="http://schemas.openxmlformats.org/officeDocument/2006/relationships/image" Target="../media/image14.png"/><Relationship Id="rId12" Type="http://schemas.openxmlformats.org/officeDocument/2006/relationships/customXml" Target="../ink/ink4.xml"/><Relationship Id="rId17" Type="http://schemas.openxmlformats.org/officeDocument/2006/relationships/image" Target="../media/image4.jpg"/><Relationship Id="rId2" Type="http://schemas.openxmlformats.org/officeDocument/2006/relationships/image" Target="../media/image6.jpg"/><Relationship Id="rId16" Type="http://schemas.openxmlformats.org/officeDocument/2006/relationships/image" Target="../media/image39.jpeg"/><Relationship Id="rId1" Type="http://schemas.openxmlformats.org/officeDocument/2006/relationships/slideLayout" Target="../slideLayouts/slideLayout4.xml"/><Relationship Id="rId11" Type="http://schemas.openxmlformats.org/officeDocument/2006/relationships/image" Target="../media/image16.png"/><Relationship Id="rId15" Type="http://schemas.openxmlformats.org/officeDocument/2006/relationships/image" Target="../media/image180.png"/><Relationship Id="rId10" Type="http://schemas.openxmlformats.org/officeDocument/2006/relationships/customXml" Target="../ink/ink3.xml"/><Relationship Id="rId9" Type="http://schemas.openxmlformats.org/officeDocument/2006/relationships/image" Target="../media/image150.png"/><Relationship Id="rId14" Type="http://schemas.openxmlformats.org/officeDocument/2006/relationships/customXml" Target="../ink/ink5.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191_A8CEA640.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4.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252E3B8-107B-9A47-88D2-D12841A12849}"/>
              </a:ext>
            </a:extLst>
          </p:cNvPr>
          <p:cNvSpPr>
            <a:spLocks noGrp="1"/>
          </p:cNvSpPr>
          <p:nvPr>
            <p:ph type="ctrTitle"/>
          </p:nvPr>
        </p:nvSpPr>
        <p:spPr>
          <a:xfrm>
            <a:off x="982639" y="1132765"/>
            <a:ext cx="5390865" cy="1760561"/>
          </a:xfrm>
        </p:spPr>
        <p:txBody>
          <a:bodyPr anchor="t">
            <a:normAutofit/>
          </a:bodyPr>
          <a:lstStyle/>
          <a:p>
            <a:pPr algn="l"/>
            <a:r>
              <a:rPr lang="en-US" sz="3600" dirty="0">
                <a:solidFill>
                  <a:srgbClr val="D4A43E"/>
                </a:solidFill>
                <a:latin typeface="PT Serif" panose="020A0603040505020204" pitchFamily="18" charset="77"/>
              </a:rPr>
              <a:t>Accident Investigation: An Introduction</a:t>
            </a:r>
          </a:p>
        </p:txBody>
      </p:sp>
      <p:sp>
        <p:nvSpPr>
          <p:cNvPr id="18" name="Rectangle 17">
            <a:extLst>
              <a:ext uri="{FF2B5EF4-FFF2-40B4-BE49-F238E27FC236}">
                <a16:creationId xmlns:a16="http://schemas.microsoft.com/office/drawing/2014/main" id="{7802E0D8-F679-2B47-B631-FF580D5EF78C}"/>
              </a:ext>
            </a:extLst>
          </p:cNvPr>
          <p:cNvSpPr/>
          <p:nvPr/>
        </p:nvSpPr>
        <p:spPr>
          <a:xfrm>
            <a:off x="982639" y="4164486"/>
            <a:ext cx="4899546" cy="1104148"/>
          </a:xfrm>
          <a:prstGeom prst="rect">
            <a:avLst/>
          </a:prstGeom>
        </p:spPr>
        <p:txBody>
          <a:bodyPr wrap="square">
            <a:spAutoFit/>
          </a:bodyPr>
          <a:lstStyle/>
          <a:p>
            <a:pPr>
              <a:lnSpc>
                <a:spcPts val="2700"/>
              </a:lnSpc>
            </a:pPr>
            <a:r>
              <a:rPr lang="en-US"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Presented by: </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ts val="2700"/>
              </a:lnSpc>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Kristen </a:t>
            </a:r>
            <a:r>
              <a:rPr lang="en-US"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Panella</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CSP, MS, CHO, CSC</a:t>
            </a:r>
          </a:p>
          <a:p>
            <a:pPr>
              <a:lnSpc>
                <a:spcPts val="2700"/>
              </a:lnSpc>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2SAFE Consulting, Inc.</a:t>
            </a:r>
          </a:p>
        </p:txBody>
      </p:sp>
      <p:sp>
        <p:nvSpPr>
          <p:cNvPr id="4" name="Rectangle 3">
            <a:extLst>
              <a:ext uri="{FF2B5EF4-FFF2-40B4-BE49-F238E27FC236}">
                <a16:creationId xmlns:a16="http://schemas.microsoft.com/office/drawing/2014/main" id="{5E753446-D5C6-4AC7-82F7-90D7F41AE95E}"/>
              </a:ext>
            </a:extLst>
          </p:cNvPr>
          <p:cNvSpPr/>
          <p:nvPr/>
        </p:nvSpPr>
        <p:spPr>
          <a:xfrm>
            <a:off x="982639" y="2971688"/>
            <a:ext cx="4899546" cy="444737"/>
          </a:xfrm>
          <a:prstGeom prst="rect">
            <a:avLst/>
          </a:prstGeom>
        </p:spPr>
        <p:txBody>
          <a:bodyPr wrap="square">
            <a:spAutoFit/>
          </a:bodyPr>
          <a:lstStyle/>
          <a:p>
            <a:pPr>
              <a:lnSpc>
                <a:spcPts val="2700"/>
              </a:lnSpc>
            </a:pPr>
            <a:r>
              <a:rPr lang="en-US" sz="280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It Wasn’t Me!</a:t>
            </a:r>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2E2A670-4B2C-4D49-8E64-01FD653B05BC}"/>
              </a:ext>
            </a:extLst>
          </p:cNvPr>
          <p:cNvSpPr/>
          <p:nvPr/>
        </p:nvSpPr>
        <p:spPr>
          <a:xfrm>
            <a:off x="504497" y="6264166"/>
            <a:ext cx="4214648" cy="444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6" name="Picture 5" descr="Logo&#10;&#10;Description automatically generated">
            <a:extLst>
              <a:ext uri="{FF2B5EF4-FFF2-40B4-BE49-F238E27FC236}">
                <a16:creationId xmlns:a16="http://schemas.microsoft.com/office/drawing/2014/main" id="{A8536CAC-0A07-4AD1-8F3F-8FB5B90542CA}"/>
              </a:ext>
            </a:extLst>
          </p:cNvPr>
          <p:cNvPicPr>
            <a:picLocks noChangeAspect="1"/>
          </p:cNvPicPr>
          <p:nvPr/>
        </p:nvPicPr>
        <p:blipFill>
          <a:blip r:embed="rId4"/>
          <a:stretch>
            <a:fillRect/>
          </a:stretch>
        </p:blipFill>
        <p:spPr>
          <a:xfrm>
            <a:off x="227135" y="6142343"/>
            <a:ext cx="1422989" cy="566560"/>
          </a:xfrm>
          <a:prstGeom prst="rect">
            <a:avLst/>
          </a:prstGeom>
        </p:spPr>
      </p:pic>
    </p:spTree>
    <p:extLst>
      <p:ext uri="{BB962C8B-B14F-4D97-AF65-F5344CB8AC3E}">
        <p14:creationId xmlns:p14="http://schemas.microsoft.com/office/powerpoint/2010/main" val="67111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4CDA31-18A2-E44B-9014-8E8206D7B860}"/>
              </a:ext>
            </a:extLst>
          </p:cNvPr>
          <p:cNvSpPr>
            <a:spLocks noGrp="1"/>
          </p:cNvSpPr>
          <p:nvPr>
            <p:ph type="title"/>
          </p:nvPr>
        </p:nvSpPr>
        <p:spPr>
          <a:xfrm>
            <a:off x="349624" y="1"/>
            <a:ext cx="11308976" cy="1226916"/>
          </a:xfrm>
        </p:spPr>
        <p:txBody>
          <a:bodyPr>
            <a:normAutofit/>
          </a:bodyPr>
          <a:lstStyle/>
          <a:p>
            <a:r>
              <a:rPr lang="en-US" sz="3600" dirty="0">
                <a:solidFill>
                  <a:schemeClr val="bg1"/>
                </a:solidFill>
                <a:latin typeface="PT Serif" panose="020A0603040505020204" pitchFamily="18" charset="77"/>
              </a:rPr>
              <a:t>“Incident” vs. “Accident”</a:t>
            </a:r>
          </a:p>
        </p:txBody>
      </p:sp>
      <p:graphicFrame>
        <p:nvGraphicFramePr>
          <p:cNvPr id="2" name="Diagram 1">
            <a:extLst>
              <a:ext uri="{FF2B5EF4-FFF2-40B4-BE49-F238E27FC236}">
                <a16:creationId xmlns:a16="http://schemas.microsoft.com/office/drawing/2014/main" id="{58AD4E6D-479E-450A-930B-359627890D02}"/>
              </a:ext>
            </a:extLst>
          </p:cNvPr>
          <p:cNvGraphicFramePr/>
          <p:nvPr>
            <p:extLst>
              <p:ext uri="{D42A27DB-BD31-4B8C-83A1-F6EECF244321}">
                <p14:modId xmlns:p14="http://schemas.microsoft.com/office/powerpoint/2010/main" val="3199887277"/>
              </p:ext>
            </p:extLst>
          </p:nvPr>
        </p:nvGraphicFramePr>
        <p:xfrm>
          <a:off x="349624" y="8720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Brace 2">
            <a:extLst>
              <a:ext uri="{FF2B5EF4-FFF2-40B4-BE49-F238E27FC236}">
                <a16:creationId xmlns:a16="http://schemas.microsoft.com/office/drawing/2014/main" id="{C5D3041F-D7CC-491C-9BD1-8DCBD54952D4}"/>
              </a:ext>
            </a:extLst>
          </p:cNvPr>
          <p:cNvSpPr/>
          <p:nvPr/>
        </p:nvSpPr>
        <p:spPr>
          <a:xfrm>
            <a:off x="6927273" y="1579417"/>
            <a:ext cx="498763" cy="231371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81D2EF95-5A23-4372-BED0-427C51927316}"/>
              </a:ext>
            </a:extLst>
          </p:cNvPr>
          <p:cNvSpPr/>
          <p:nvPr/>
        </p:nvSpPr>
        <p:spPr>
          <a:xfrm>
            <a:off x="7786255" y="3893127"/>
            <a:ext cx="498763" cy="145472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A9687571-673A-49FE-B27A-82D0B5A53372}"/>
              </a:ext>
            </a:extLst>
          </p:cNvPr>
          <p:cNvSpPr txBox="1"/>
          <p:nvPr/>
        </p:nvSpPr>
        <p:spPr>
          <a:xfrm>
            <a:off x="7629712" y="2422685"/>
            <a:ext cx="2438400" cy="646331"/>
          </a:xfrm>
          <a:prstGeom prst="rect">
            <a:avLst/>
          </a:prstGeom>
          <a:noFill/>
        </p:spPr>
        <p:txBody>
          <a:bodyPr wrap="square" rtlCol="0">
            <a:spAutoFit/>
          </a:bodyPr>
          <a:lstStyle/>
          <a:p>
            <a:r>
              <a:rPr lang="en-US" sz="3600" dirty="0"/>
              <a:t>Accidents</a:t>
            </a:r>
          </a:p>
        </p:txBody>
      </p:sp>
      <p:sp>
        <p:nvSpPr>
          <p:cNvPr id="8" name="TextBox 7">
            <a:extLst>
              <a:ext uri="{FF2B5EF4-FFF2-40B4-BE49-F238E27FC236}">
                <a16:creationId xmlns:a16="http://schemas.microsoft.com/office/drawing/2014/main" id="{5A94DBA6-761C-4AFE-8CAD-62AD965C5A15}"/>
              </a:ext>
            </a:extLst>
          </p:cNvPr>
          <p:cNvSpPr txBox="1"/>
          <p:nvPr/>
        </p:nvSpPr>
        <p:spPr>
          <a:xfrm>
            <a:off x="8477624" y="4297325"/>
            <a:ext cx="2438400" cy="646331"/>
          </a:xfrm>
          <a:prstGeom prst="rect">
            <a:avLst/>
          </a:prstGeom>
          <a:noFill/>
        </p:spPr>
        <p:txBody>
          <a:bodyPr wrap="square" rtlCol="0">
            <a:spAutoFit/>
          </a:bodyPr>
          <a:lstStyle/>
          <a:p>
            <a:r>
              <a:rPr lang="en-US" sz="3600" dirty="0"/>
              <a:t>Incidents</a:t>
            </a:r>
          </a:p>
        </p:txBody>
      </p:sp>
      <p:pic>
        <p:nvPicPr>
          <p:cNvPr id="9" name="Picture 8" descr="Logo&#10;&#10;Description automatically generated">
            <a:extLst>
              <a:ext uri="{FF2B5EF4-FFF2-40B4-BE49-F238E27FC236}">
                <a16:creationId xmlns:a16="http://schemas.microsoft.com/office/drawing/2014/main" id="{DCF9994F-15B1-4172-9B2F-7C2A6915CAE7}"/>
              </a:ext>
            </a:extLst>
          </p:cNvPr>
          <p:cNvPicPr>
            <a:picLocks noChangeAspect="1"/>
          </p:cNvPicPr>
          <p:nvPr/>
        </p:nvPicPr>
        <p:blipFill>
          <a:blip r:embed="rId8"/>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1411616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4CDA31-18A2-E44B-9014-8E8206D7B860}"/>
              </a:ext>
            </a:extLst>
          </p:cNvPr>
          <p:cNvSpPr>
            <a:spLocks noGrp="1"/>
          </p:cNvSpPr>
          <p:nvPr>
            <p:ph type="title"/>
          </p:nvPr>
        </p:nvSpPr>
        <p:spPr>
          <a:xfrm>
            <a:off x="349624" y="1"/>
            <a:ext cx="11308976" cy="1226916"/>
          </a:xfrm>
        </p:spPr>
        <p:txBody>
          <a:bodyPr>
            <a:normAutofit/>
          </a:bodyPr>
          <a:lstStyle/>
          <a:p>
            <a:r>
              <a:rPr lang="en-US" sz="3600" dirty="0">
                <a:solidFill>
                  <a:schemeClr val="bg1"/>
                </a:solidFill>
                <a:latin typeface="PT Serif" panose="020A0603040505020204" pitchFamily="18" charset="77"/>
              </a:rPr>
              <a:t>True Costs of Accidents</a:t>
            </a:r>
          </a:p>
        </p:txBody>
      </p:sp>
      <p:sp>
        <p:nvSpPr>
          <p:cNvPr id="11" name="object 3">
            <a:extLst>
              <a:ext uri="{FF2B5EF4-FFF2-40B4-BE49-F238E27FC236}">
                <a16:creationId xmlns:a16="http://schemas.microsoft.com/office/drawing/2014/main" id="{87F2EB31-D3E1-2D41-9F65-A5865D6DE6C8}"/>
              </a:ext>
            </a:extLst>
          </p:cNvPr>
          <p:cNvSpPr/>
          <p:nvPr/>
        </p:nvSpPr>
        <p:spPr>
          <a:xfrm>
            <a:off x="279400" y="1524445"/>
            <a:ext cx="5601909" cy="4201387"/>
          </a:xfrm>
          <a:prstGeom prst="rect">
            <a:avLst/>
          </a:prstGeom>
          <a:blipFill>
            <a:blip r:embed="rId4" cstate="print"/>
            <a:stretch>
              <a:fillRect/>
            </a:stretch>
          </a:blipFill>
          <a:ln w="28575">
            <a:solidFill>
              <a:srgbClr val="C00000"/>
            </a:solidFill>
          </a:ln>
        </p:spPr>
        <p:txBody>
          <a:bodyPr wrap="square" lIns="0" tIns="0" rIns="0" bIns="0" rtlCol="0"/>
          <a:lstStyle/>
          <a:p>
            <a:endParaRPr lang="en-US"/>
          </a:p>
        </p:txBody>
      </p:sp>
      <p:pic>
        <p:nvPicPr>
          <p:cNvPr id="1025" name="Picture 25">
            <a:extLst>
              <a:ext uri="{FF2B5EF4-FFF2-40B4-BE49-F238E27FC236}">
                <a16:creationId xmlns:a16="http://schemas.microsoft.com/office/drawing/2014/main" id="{02AE3B81-E72C-1644-8E94-9BADDB6C0B5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10691" y="1524445"/>
            <a:ext cx="5601908" cy="42014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B40D8F4D-B853-034C-AE08-A43716BABA7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4">
            <a:extLst>
              <a:ext uri="{FF2B5EF4-FFF2-40B4-BE49-F238E27FC236}">
                <a16:creationId xmlns:a16="http://schemas.microsoft.com/office/drawing/2014/main" id="{7D83D51F-3807-114D-B423-B307015D7089}"/>
              </a:ext>
            </a:extLst>
          </p:cNvPr>
          <p:cNvSpPr>
            <a:spLocks noChangeArrowheads="1"/>
          </p:cNvSpPr>
          <p:nvPr/>
        </p:nvSpPr>
        <p:spPr bwMode="auto">
          <a:xfrm>
            <a:off x="0" y="3200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5">
            <a:extLst>
              <a:ext uri="{FF2B5EF4-FFF2-40B4-BE49-F238E27FC236}">
                <a16:creationId xmlns:a16="http://schemas.microsoft.com/office/drawing/2014/main" id="{692D86DC-E454-1D4E-8F42-43EFA72BCF5D}"/>
              </a:ext>
            </a:extLst>
          </p:cNvPr>
          <p:cNvSpPr>
            <a:spLocks noChangeArrowheads="1"/>
          </p:cNvSpPr>
          <p:nvPr/>
        </p:nvSpPr>
        <p:spPr bwMode="auto">
          <a:xfrm>
            <a:off x="0" y="6362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38272D5-F3FE-474E-B0E5-FF952AE44442}"/>
              </a:ext>
            </a:extLst>
          </p:cNvPr>
          <p:cNvSpPr txBox="1"/>
          <p:nvPr/>
        </p:nvSpPr>
        <p:spPr>
          <a:xfrm>
            <a:off x="1496291" y="6165273"/>
            <a:ext cx="417102" cy="369332"/>
          </a:xfrm>
          <a:prstGeom prst="rect">
            <a:avLst/>
          </a:prstGeom>
          <a:noFill/>
        </p:spPr>
        <p:txBody>
          <a:bodyPr wrap="none" rtlCol="0">
            <a:spAutoFit/>
          </a:bodyPr>
          <a:lstStyle/>
          <a:p>
            <a:r>
              <a:rPr lang="en-US" dirty="0"/>
              <a:t>#4</a:t>
            </a:r>
          </a:p>
        </p:txBody>
      </p:sp>
      <p:pic>
        <p:nvPicPr>
          <p:cNvPr id="9" name="Picture 8" descr="Logo&#10;&#10;Description automatically generated">
            <a:extLst>
              <a:ext uri="{FF2B5EF4-FFF2-40B4-BE49-F238E27FC236}">
                <a16:creationId xmlns:a16="http://schemas.microsoft.com/office/drawing/2014/main" id="{9FDE0375-31FA-4712-BDE0-0E7CBC4ABA03}"/>
              </a:ext>
            </a:extLst>
          </p:cNvPr>
          <p:cNvPicPr>
            <a:picLocks noChangeAspect="1"/>
          </p:cNvPicPr>
          <p:nvPr/>
        </p:nvPicPr>
        <p:blipFill>
          <a:blip r:embed="rId6"/>
          <a:stretch>
            <a:fillRect/>
          </a:stretch>
        </p:blipFill>
        <p:spPr>
          <a:xfrm>
            <a:off x="10085838" y="5742133"/>
            <a:ext cx="1990396" cy="792472"/>
          </a:xfrm>
          <a:prstGeom prst="rect">
            <a:avLst/>
          </a:prstGeom>
        </p:spPr>
      </p:pic>
    </p:spTree>
    <p:extLst>
      <p:ext uri="{BB962C8B-B14F-4D97-AF65-F5344CB8AC3E}">
        <p14:creationId xmlns:p14="http://schemas.microsoft.com/office/powerpoint/2010/main" val="1380330156"/>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9794-3ACD-2540-BB1A-916885C85E3F}"/>
              </a:ext>
            </a:extLst>
          </p:cNvPr>
          <p:cNvSpPr>
            <a:spLocks noGrp="1"/>
          </p:cNvSpPr>
          <p:nvPr>
            <p:ph type="title"/>
          </p:nvPr>
        </p:nvSpPr>
        <p:spPr>
          <a:xfrm>
            <a:off x="363070" y="1"/>
            <a:ext cx="10152529" cy="1226916"/>
          </a:xfrm>
        </p:spPr>
        <p:txBody>
          <a:bodyPr anchor="ctr">
            <a:normAutofit/>
          </a:bodyPr>
          <a:lstStyle/>
          <a:p>
            <a:r>
              <a:rPr lang="en-US" sz="3600" dirty="0">
                <a:solidFill>
                  <a:schemeClr val="bg1"/>
                </a:solidFill>
                <a:latin typeface="PT Serif" panose="020A0603040505020204" pitchFamily="18" charset="77"/>
              </a:rPr>
              <a:t>Occupational Safety and Health Administration</a:t>
            </a:r>
          </a:p>
        </p:txBody>
      </p:sp>
      <p:sp>
        <p:nvSpPr>
          <p:cNvPr id="4" name="Text Placeholder 3">
            <a:extLst>
              <a:ext uri="{FF2B5EF4-FFF2-40B4-BE49-F238E27FC236}">
                <a16:creationId xmlns:a16="http://schemas.microsoft.com/office/drawing/2014/main" id="{96675A84-D1BF-044D-B4B7-B14219E9C3DD}"/>
              </a:ext>
            </a:extLst>
          </p:cNvPr>
          <p:cNvSpPr>
            <a:spLocks noGrp="1"/>
          </p:cNvSpPr>
          <p:nvPr>
            <p:ph type="body" sz="half" idx="2"/>
          </p:nvPr>
        </p:nvSpPr>
        <p:spPr>
          <a:xfrm>
            <a:off x="3020986" y="1693908"/>
            <a:ext cx="5315833" cy="4512425"/>
          </a:xfrm>
        </p:spPr>
        <p:txBody>
          <a:bodyPr>
            <a:normAutofit/>
          </a:bodyPr>
          <a:lstStyle/>
          <a:p>
            <a:r>
              <a:rPr lang="en-US" sz="200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In certain instances, you may need to notify OSHA of your accident:</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Content Placeholder 6">
            <a:extLst>
              <a:ext uri="{FF2B5EF4-FFF2-40B4-BE49-F238E27FC236}">
                <a16:creationId xmlns:a16="http://schemas.microsoft.com/office/drawing/2014/main" id="{BB3D39A4-B396-1C41-A551-A751D84EC6BA}"/>
              </a:ext>
            </a:extLst>
          </p:cNvPr>
          <p:cNvGraphicFramePr>
            <a:graphicFrameLocks/>
          </p:cNvGraphicFramePr>
          <p:nvPr>
            <p:extLst>
              <p:ext uri="{D42A27DB-BD31-4B8C-83A1-F6EECF244321}">
                <p14:modId xmlns:p14="http://schemas.microsoft.com/office/powerpoint/2010/main" val="1478761165"/>
              </p:ext>
            </p:extLst>
          </p:nvPr>
        </p:nvGraphicFramePr>
        <p:xfrm>
          <a:off x="3523532" y="2356140"/>
          <a:ext cx="4310743" cy="4049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Logo&#10;&#10;Description automatically generated">
            <a:extLst>
              <a:ext uri="{FF2B5EF4-FFF2-40B4-BE49-F238E27FC236}">
                <a16:creationId xmlns:a16="http://schemas.microsoft.com/office/drawing/2014/main" id="{EF9D4206-BCD0-4A25-B29B-FE3750739893}"/>
              </a:ext>
            </a:extLst>
          </p:cNvPr>
          <p:cNvPicPr>
            <a:picLocks noChangeAspect="1"/>
          </p:cNvPicPr>
          <p:nvPr/>
        </p:nvPicPr>
        <p:blipFill>
          <a:blip r:embed="rId9"/>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3166741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9794-3ACD-2540-BB1A-916885C85E3F}"/>
              </a:ext>
            </a:extLst>
          </p:cNvPr>
          <p:cNvSpPr>
            <a:spLocks noGrp="1"/>
          </p:cNvSpPr>
          <p:nvPr>
            <p:ph type="title"/>
          </p:nvPr>
        </p:nvSpPr>
        <p:spPr>
          <a:xfrm>
            <a:off x="363070" y="1"/>
            <a:ext cx="10493351" cy="1226916"/>
          </a:xfrm>
        </p:spPr>
        <p:txBody>
          <a:bodyPr anchor="ctr">
            <a:normAutofit/>
          </a:bodyPr>
          <a:lstStyle/>
          <a:p>
            <a:r>
              <a:rPr lang="en-US" sz="3600" dirty="0">
                <a:solidFill>
                  <a:schemeClr val="bg1"/>
                </a:solidFill>
                <a:latin typeface="PT Serif" panose="020A0603040505020204" pitchFamily="18" charset="77"/>
              </a:rPr>
              <a:t>Occupational Safety and Health Administration</a:t>
            </a:r>
          </a:p>
        </p:txBody>
      </p:sp>
      <p:sp>
        <p:nvSpPr>
          <p:cNvPr id="4" name="Text Placeholder 3">
            <a:extLst>
              <a:ext uri="{FF2B5EF4-FFF2-40B4-BE49-F238E27FC236}">
                <a16:creationId xmlns:a16="http://schemas.microsoft.com/office/drawing/2014/main" id="{96675A84-D1BF-044D-B4B7-B14219E9C3DD}"/>
              </a:ext>
            </a:extLst>
          </p:cNvPr>
          <p:cNvSpPr>
            <a:spLocks noGrp="1"/>
          </p:cNvSpPr>
          <p:nvPr>
            <p:ph type="body" sz="half" idx="2"/>
          </p:nvPr>
        </p:nvSpPr>
        <p:spPr>
          <a:xfrm>
            <a:off x="363070" y="1596833"/>
            <a:ext cx="3627039" cy="1832167"/>
          </a:xfrm>
        </p:spPr>
        <p:txBody>
          <a:bodyPr>
            <a:normAutofit/>
          </a:bodyPr>
          <a:lstStyle/>
          <a:p>
            <a:pPr marL="0" marR="0">
              <a:spcBef>
                <a:spcPts val="0"/>
              </a:spcBef>
              <a:spcAft>
                <a:spcPts val="0"/>
              </a:spcAft>
            </a:pPr>
            <a:r>
              <a:rPr lang="en-US" sz="4000" kern="1200" dirty="0">
                <a:effectLst>
                  <a:outerShdw blurRad="31750" dist="25400" dir="5400000" algn="tl" rotWithShape="0">
                    <a:srgbClr val="000000">
                      <a:alpha val="25000"/>
                    </a:srgbClr>
                  </a:outerShdw>
                </a:effectLst>
                <a:latin typeface="Open Sans" panose="020B0606030504020204" pitchFamily="34" charset="0"/>
                <a:ea typeface="Open Sans" panose="020B0606030504020204" pitchFamily="34" charset="0"/>
                <a:cs typeface="Open Sans" panose="020B0606030504020204" pitchFamily="34" charset="0"/>
              </a:rPr>
              <a:t>Employers are Required to:</a:t>
            </a:r>
          </a:p>
          <a:p>
            <a:pPr>
              <a:spcBef>
                <a:spcPts val="0"/>
              </a:spcBef>
            </a:pPr>
            <a:r>
              <a:rPr lang="en-US" altLang="en-US" sz="2000" b="1" dirty="0">
                <a:latin typeface="Open Sans" panose="020B0606030504020204" pitchFamily="34" charset="0"/>
                <a:ea typeface="Open Sans" panose="020B0606030504020204" pitchFamily="34" charset="0"/>
                <a:cs typeface="Open Sans" panose="020B0606030504020204" pitchFamily="34" charset="0"/>
              </a:rPr>
              <a:t>KEEP RECORDS OF INJURIES AND ILLNESSES</a:t>
            </a:r>
          </a:p>
          <a:p>
            <a:pPr marL="0" marR="0">
              <a:spcBef>
                <a:spcPts val="0"/>
              </a:spcBef>
              <a:spcAft>
                <a:spcPts val="0"/>
              </a:spcAft>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Group 16">
            <a:extLst>
              <a:ext uri="{FF2B5EF4-FFF2-40B4-BE49-F238E27FC236}">
                <a16:creationId xmlns:a16="http://schemas.microsoft.com/office/drawing/2014/main" id="{70A522E3-7AB1-4DC9-B850-0FDA5B54F976}"/>
              </a:ext>
            </a:extLst>
          </p:cNvPr>
          <p:cNvGraphicFramePr>
            <a:graphicFrameLocks noGrp="1"/>
          </p:cNvGraphicFramePr>
          <p:nvPr/>
        </p:nvGraphicFramePr>
        <p:xfrm>
          <a:off x="4413664" y="1596833"/>
          <a:ext cx="7576457" cy="3847288"/>
        </p:xfrm>
        <a:graphic>
          <a:graphicData uri="http://schemas.openxmlformats.org/drawingml/2006/table">
            <a:tbl>
              <a:tblPr/>
              <a:tblGrid>
                <a:gridCol w="7576457">
                  <a:extLst>
                    <a:ext uri="{9D8B030D-6E8A-4147-A177-3AD203B41FA5}">
                      <a16:colId xmlns:a16="http://schemas.microsoft.com/office/drawing/2014/main" val="20000"/>
                    </a:ext>
                  </a:extLst>
                </a:gridCol>
              </a:tblGrid>
              <a:tr h="3347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Lucida Sans Unicode" pitchFamily="34" charset="0"/>
                          <a:ea typeface="ＭＳ Ｐゴシック" pitchFamily="-105" charset="-128"/>
                        </a:rPr>
                        <a:t>REPORTING AND RECORDING CHECKLIST</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451062">
                <a:tc>
                  <a:txBody>
                    <a:bodyPr/>
                    <a:lstStyle/>
                    <a:p>
                      <a:pPr marL="457200" marR="0" lvl="0" indent="-346075" algn="l" defTabSz="914400" rtl="0" eaLnBrk="1" fontAlgn="base" latinLnBrk="0" hangingPunct="1">
                        <a:lnSpc>
                          <a:spcPct val="100000"/>
                        </a:lnSpc>
                        <a:spcBef>
                          <a:spcPct val="0"/>
                        </a:spcBef>
                        <a:spcAft>
                          <a:spcPct val="0"/>
                        </a:spcAft>
                        <a:buClrTx/>
                        <a:buSzTx/>
                        <a:buFontTx/>
                        <a:buNone/>
                        <a:tabLst/>
                      </a:pPr>
                      <a:r>
                        <a:rPr kumimoji="0" lang="en-US" sz="2200" b="1" i="1" u="none" strike="noStrike" cap="none" normalizeH="0" baseline="0" dirty="0">
                          <a:ln>
                            <a:noFill/>
                          </a:ln>
                          <a:solidFill>
                            <a:srgbClr val="000000"/>
                          </a:solidFill>
                          <a:effectLst/>
                          <a:latin typeface="Lucida Sans Unicode" pitchFamily="34" charset="0"/>
                          <a:ea typeface="ＭＳ Ｐゴシック" pitchFamily="-105" charset="-128"/>
                        </a:rPr>
                        <a:t>All employers are required to notify OSHA when :</a:t>
                      </a:r>
                      <a:endParaRPr kumimoji="0" lang="en-US" sz="2200" b="0" i="1" u="none" strike="noStrike" cap="none" normalizeH="0" baseline="0" dirty="0">
                        <a:ln>
                          <a:noFill/>
                        </a:ln>
                        <a:solidFill>
                          <a:srgbClr val="000000"/>
                        </a:solidFill>
                        <a:effectLst/>
                        <a:latin typeface="Lucida Sans Unicode" pitchFamily="34" charset="0"/>
                        <a:ea typeface="ＭＳ Ｐゴシック" pitchFamily="-105" charset="-128"/>
                      </a:endParaRPr>
                    </a:p>
                    <a:p>
                      <a:pPr marL="342900" indent="-342900">
                        <a:buFont typeface="Wingdings" panose="05000000000000000000" pitchFamily="2" charset="2"/>
                        <a:buChar char="ü"/>
                      </a:pPr>
                      <a:r>
                        <a:rPr kumimoji="0" lang="en-US" sz="2200" b="0" i="0" u="none" strike="noStrike" kern="1200" cap="none" normalizeH="0" baseline="0" dirty="0">
                          <a:ln>
                            <a:noFill/>
                          </a:ln>
                          <a:solidFill>
                            <a:srgbClr val="000000"/>
                          </a:solidFill>
                          <a:effectLst/>
                          <a:latin typeface="Lucida Sans Unicode" pitchFamily="34" charset="0"/>
                          <a:ea typeface="ＭＳ Ｐゴシック" pitchFamily="-105" charset="-128"/>
                          <a:cs typeface="+mn-cs"/>
                        </a:rPr>
                        <a:t>an employee is killed on the job </a:t>
                      </a:r>
                    </a:p>
                    <a:p>
                      <a:pPr marL="342900" indent="-342900">
                        <a:buFont typeface="Wingdings" panose="05000000000000000000" pitchFamily="2" charset="2"/>
                        <a:buChar char="ü"/>
                      </a:pPr>
                      <a:r>
                        <a:rPr kumimoji="0" lang="en-US" sz="2200" b="0" i="0" u="none" strike="noStrike" kern="1200" cap="none" normalizeH="0" baseline="0" dirty="0">
                          <a:ln>
                            <a:noFill/>
                          </a:ln>
                          <a:solidFill>
                            <a:srgbClr val="000000"/>
                          </a:solidFill>
                          <a:effectLst/>
                          <a:latin typeface="Lucida Sans Unicode" pitchFamily="34" charset="0"/>
                          <a:ea typeface="ＭＳ Ｐゴシック" pitchFamily="-105" charset="-128"/>
                          <a:cs typeface="+mn-cs"/>
                        </a:rPr>
                        <a:t>suffers a work-related hospitalization</a:t>
                      </a:r>
                    </a:p>
                    <a:p>
                      <a:pPr marL="342900" indent="-342900">
                        <a:buFont typeface="Wingdings" panose="05000000000000000000" pitchFamily="2" charset="2"/>
                        <a:buChar char="ü"/>
                      </a:pPr>
                      <a:r>
                        <a:rPr kumimoji="0" lang="en-US" sz="2200" b="0" i="0" u="none" strike="noStrike" kern="1200" cap="none" normalizeH="0" baseline="0" dirty="0">
                          <a:ln>
                            <a:noFill/>
                          </a:ln>
                          <a:solidFill>
                            <a:srgbClr val="000000"/>
                          </a:solidFill>
                          <a:effectLst/>
                          <a:latin typeface="Lucida Sans Unicode" pitchFamily="34" charset="0"/>
                          <a:ea typeface="ＭＳ Ｐゴシック" pitchFamily="-105" charset="-128"/>
                          <a:cs typeface="+mn-cs"/>
                        </a:rPr>
                        <a:t>Amputation</a:t>
                      </a:r>
                    </a:p>
                    <a:p>
                      <a:pPr marL="342900" indent="-342900">
                        <a:buFont typeface="Wingdings" panose="05000000000000000000" pitchFamily="2" charset="2"/>
                        <a:buChar char="ü"/>
                      </a:pPr>
                      <a:r>
                        <a:rPr kumimoji="0" lang="en-US" sz="2200" b="0" i="0" u="none" strike="noStrike" kern="1200" cap="none" normalizeH="0" baseline="0" dirty="0">
                          <a:ln>
                            <a:noFill/>
                          </a:ln>
                          <a:solidFill>
                            <a:srgbClr val="000000"/>
                          </a:solidFill>
                          <a:effectLst/>
                          <a:latin typeface="Lucida Sans Unicode" pitchFamily="34" charset="0"/>
                          <a:ea typeface="ＭＳ Ｐゴシック" pitchFamily="-105" charset="-128"/>
                          <a:cs typeface="+mn-cs"/>
                        </a:rPr>
                        <a:t>loss of an eye</a:t>
                      </a:r>
                    </a:p>
                    <a:p>
                      <a:endParaRPr lang="en-US" sz="1800" b="0" i="0" kern="1200" dirty="0">
                        <a:solidFill>
                          <a:schemeClr val="tx1"/>
                        </a:solidFill>
                        <a:effectLst/>
                        <a:latin typeface="+mn-lt"/>
                        <a:ea typeface="+mn-ea"/>
                        <a:cs typeface="+mn-cs"/>
                      </a:endParaRPr>
                    </a:p>
                    <a:p>
                      <a:r>
                        <a:rPr kumimoji="0" lang="en-US" sz="2200" b="1" i="1" u="none" strike="noStrike" kern="1200" cap="none" normalizeH="0" baseline="0" dirty="0">
                          <a:ln>
                            <a:noFill/>
                          </a:ln>
                          <a:solidFill>
                            <a:srgbClr val="000000"/>
                          </a:solidFill>
                          <a:effectLst/>
                          <a:latin typeface="Lucida Sans Unicode" pitchFamily="34" charset="0"/>
                          <a:ea typeface="ＭＳ Ｐゴシック" pitchFamily="-105" charset="-128"/>
                          <a:cs typeface="+mn-cs"/>
                        </a:rPr>
                        <a:t>A fatality must be reported within 8 hours.</a:t>
                      </a:r>
                    </a:p>
                    <a:p>
                      <a:endParaRPr kumimoji="0" lang="en-US" sz="2200" b="1" i="1" u="none" strike="noStrike" kern="1200" cap="none" normalizeH="0" baseline="0" dirty="0">
                        <a:ln>
                          <a:noFill/>
                        </a:ln>
                        <a:solidFill>
                          <a:srgbClr val="000000"/>
                        </a:solidFill>
                        <a:effectLst/>
                        <a:latin typeface="Lucida Sans Unicode" pitchFamily="34" charset="0"/>
                        <a:ea typeface="ＭＳ Ｐゴシック" pitchFamily="-105" charset="-128"/>
                        <a:cs typeface="+mn-cs"/>
                      </a:endParaRPr>
                    </a:p>
                    <a:p>
                      <a:r>
                        <a:rPr kumimoji="0" lang="en-US" sz="2200" b="1" i="1" u="none" strike="noStrike" kern="1200" cap="none" normalizeH="0" baseline="0" dirty="0">
                          <a:ln>
                            <a:noFill/>
                          </a:ln>
                          <a:solidFill>
                            <a:srgbClr val="000000"/>
                          </a:solidFill>
                          <a:effectLst/>
                          <a:latin typeface="Lucida Sans Unicode" pitchFamily="34" charset="0"/>
                          <a:ea typeface="ＭＳ Ｐゴシック" pitchFamily="-105" charset="-128"/>
                          <a:cs typeface="+mn-cs"/>
                        </a:rPr>
                        <a:t>An in-patient hospitalization, amputation, or eye loss must be reported within 24 hours.</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pic>
        <p:nvPicPr>
          <p:cNvPr id="5" name="Picture 4" descr="A picture containing person, indoor, metal, pan&#10;&#10;Description automatically generated">
            <a:extLst>
              <a:ext uri="{FF2B5EF4-FFF2-40B4-BE49-F238E27FC236}">
                <a16:creationId xmlns:a16="http://schemas.microsoft.com/office/drawing/2014/main" id="{D5CF7860-C69E-1C4B-9C8F-CE38600DE6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662" y="3429000"/>
            <a:ext cx="3114882" cy="2000402"/>
          </a:xfrm>
          <a:prstGeom prst="rect">
            <a:avLst/>
          </a:prstGeom>
        </p:spPr>
      </p:pic>
      <p:pic>
        <p:nvPicPr>
          <p:cNvPr id="6" name="Picture 5" descr="Logo&#10;&#10;Description automatically generated">
            <a:extLst>
              <a:ext uri="{FF2B5EF4-FFF2-40B4-BE49-F238E27FC236}">
                <a16:creationId xmlns:a16="http://schemas.microsoft.com/office/drawing/2014/main" id="{20BE781E-EC7F-41DA-9728-DF76F1273E10}"/>
              </a:ext>
            </a:extLst>
          </p:cNvPr>
          <p:cNvPicPr>
            <a:picLocks noChangeAspect="1"/>
          </p:cNvPicPr>
          <p:nvPr/>
        </p:nvPicPr>
        <p:blipFill>
          <a:blip r:embed="rId5"/>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162839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9794-3ACD-2540-BB1A-916885C85E3F}"/>
              </a:ext>
            </a:extLst>
          </p:cNvPr>
          <p:cNvSpPr>
            <a:spLocks noGrp="1"/>
          </p:cNvSpPr>
          <p:nvPr>
            <p:ph type="title"/>
          </p:nvPr>
        </p:nvSpPr>
        <p:spPr>
          <a:xfrm>
            <a:off x="363071" y="1"/>
            <a:ext cx="9560858" cy="1226916"/>
          </a:xfrm>
        </p:spPr>
        <p:txBody>
          <a:bodyPr anchor="ctr">
            <a:normAutofit/>
          </a:bodyPr>
          <a:lstStyle/>
          <a:p>
            <a:r>
              <a:rPr lang="en-US" sz="3600" dirty="0">
                <a:solidFill>
                  <a:schemeClr val="bg1"/>
                </a:solidFill>
                <a:latin typeface="PT Serif" panose="020A0603040505020204" pitchFamily="18" charset="77"/>
              </a:rPr>
              <a:t>To Make a Report</a:t>
            </a:r>
          </a:p>
        </p:txBody>
      </p:sp>
      <p:sp>
        <p:nvSpPr>
          <p:cNvPr id="6" name="TextBox 5">
            <a:extLst>
              <a:ext uri="{FF2B5EF4-FFF2-40B4-BE49-F238E27FC236}">
                <a16:creationId xmlns:a16="http://schemas.microsoft.com/office/drawing/2014/main" id="{FC29EEDC-E0FB-4F71-A2C9-620EFCD7543C}"/>
              </a:ext>
            </a:extLst>
          </p:cNvPr>
          <p:cNvSpPr txBox="1"/>
          <p:nvPr/>
        </p:nvSpPr>
        <p:spPr>
          <a:xfrm>
            <a:off x="363071" y="1577023"/>
            <a:ext cx="10886176" cy="3785652"/>
          </a:xfrm>
          <a:prstGeom prst="rect">
            <a:avLst/>
          </a:prstGeom>
          <a:noFill/>
        </p:spPr>
        <p:txBody>
          <a:bodyPr wrap="square">
            <a:spAutoFit/>
          </a:bodyPr>
          <a:lstStyle/>
          <a:p>
            <a:pPr marL="571500" indent="-571500">
              <a:buFont typeface="Wingdings" panose="05000000000000000000" pitchFamily="2" charset="2"/>
              <a:buChar char="Ø"/>
            </a:pPr>
            <a:r>
              <a:rPr lang="en-US" sz="4000" dirty="0"/>
              <a:t>Call the nearest OSHA office.</a:t>
            </a:r>
          </a:p>
          <a:p>
            <a:pPr marL="571500" indent="-571500">
              <a:buFont typeface="Wingdings" panose="05000000000000000000" pitchFamily="2" charset="2"/>
              <a:buChar char="Ø"/>
            </a:pPr>
            <a:endParaRPr lang="en-US" sz="4000" dirty="0"/>
          </a:p>
          <a:p>
            <a:pPr marL="571500" indent="-571500">
              <a:buFont typeface="Wingdings" panose="05000000000000000000" pitchFamily="2" charset="2"/>
              <a:buChar char="Ø"/>
            </a:pPr>
            <a:r>
              <a:rPr lang="en-US" sz="4000" dirty="0"/>
              <a:t>Call the OSHA 24-hour hotline at 1-800-321-6742 </a:t>
            </a:r>
          </a:p>
          <a:p>
            <a:pPr marL="571500" indent="-571500">
              <a:buFont typeface="Wingdings" panose="05000000000000000000" pitchFamily="2" charset="2"/>
              <a:buChar char="Ø"/>
            </a:pPr>
            <a:endParaRPr lang="en-US" sz="4000" dirty="0"/>
          </a:p>
          <a:p>
            <a:pPr marL="571500" indent="-571500">
              <a:buFont typeface="Wingdings" panose="05000000000000000000" pitchFamily="2" charset="2"/>
              <a:buChar char="Ø"/>
            </a:pPr>
            <a:r>
              <a:rPr lang="en-US" sz="4000" dirty="0"/>
              <a:t>Report online</a:t>
            </a:r>
          </a:p>
          <a:p>
            <a:r>
              <a:rPr lang="en-US" sz="4000" dirty="0"/>
              <a:t>	https://www.osha.gov/pls/ser/serform.html</a:t>
            </a:r>
          </a:p>
        </p:txBody>
      </p:sp>
      <p:pic>
        <p:nvPicPr>
          <p:cNvPr id="4" name="Picture 3" descr="Logo&#10;&#10;Description automatically generated">
            <a:extLst>
              <a:ext uri="{FF2B5EF4-FFF2-40B4-BE49-F238E27FC236}">
                <a16:creationId xmlns:a16="http://schemas.microsoft.com/office/drawing/2014/main" id="{DDAF3AE8-F3B2-4134-A57F-EB772F6AE910}"/>
              </a:ext>
            </a:extLst>
          </p:cNvPr>
          <p:cNvPicPr>
            <a:picLocks noChangeAspect="1"/>
          </p:cNvPicPr>
          <p:nvPr/>
        </p:nvPicPr>
        <p:blipFill>
          <a:blip r:embed="rId4"/>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3005011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9794-3ACD-2540-BB1A-916885C85E3F}"/>
              </a:ext>
            </a:extLst>
          </p:cNvPr>
          <p:cNvSpPr>
            <a:spLocks noGrp="1"/>
          </p:cNvSpPr>
          <p:nvPr>
            <p:ph type="title"/>
          </p:nvPr>
        </p:nvSpPr>
        <p:spPr>
          <a:xfrm>
            <a:off x="363071" y="1"/>
            <a:ext cx="9560858" cy="1226916"/>
          </a:xfrm>
        </p:spPr>
        <p:txBody>
          <a:bodyPr anchor="ctr">
            <a:normAutofit/>
          </a:bodyPr>
          <a:lstStyle/>
          <a:p>
            <a:r>
              <a:rPr lang="en-US" sz="3600" dirty="0">
                <a:solidFill>
                  <a:schemeClr val="bg1"/>
                </a:solidFill>
                <a:latin typeface="PT Serif" panose="020A0603040505020204" pitchFamily="18" charset="77"/>
              </a:rPr>
              <a:t>What You Will Need to Report to OSHA</a:t>
            </a:r>
          </a:p>
        </p:txBody>
      </p:sp>
      <p:graphicFrame>
        <p:nvGraphicFramePr>
          <p:cNvPr id="7" name="Diagram 6">
            <a:extLst>
              <a:ext uri="{FF2B5EF4-FFF2-40B4-BE49-F238E27FC236}">
                <a16:creationId xmlns:a16="http://schemas.microsoft.com/office/drawing/2014/main" id="{EE208FFC-C812-3E4E-AC5F-8E778E09C159}"/>
              </a:ext>
            </a:extLst>
          </p:cNvPr>
          <p:cNvGraphicFramePr/>
          <p:nvPr>
            <p:extLst>
              <p:ext uri="{D42A27DB-BD31-4B8C-83A1-F6EECF244321}">
                <p14:modId xmlns:p14="http://schemas.microsoft.com/office/powerpoint/2010/main" val="3808663811"/>
              </p:ext>
            </p:extLst>
          </p:nvPr>
        </p:nvGraphicFramePr>
        <p:xfrm>
          <a:off x="1689907" y="347440"/>
          <a:ext cx="10983686" cy="58000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Icon&#10;&#10;Description automatically generated">
            <a:extLst>
              <a:ext uri="{FF2B5EF4-FFF2-40B4-BE49-F238E27FC236}">
                <a16:creationId xmlns:a16="http://schemas.microsoft.com/office/drawing/2014/main" id="{791810CB-CDA0-3145-8C66-38420143A3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150" y="4900167"/>
            <a:ext cx="3189514" cy="1594757"/>
          </a:xfrm>
          <a:prstGeom prst="rect">
            <a:avLst/>
          </a:prstGeom>
        </p:spPr>
      </p:pic>
      <p:pic>
        <p:nvPicPr>
          <p:cNvPr id="6" name="Picture 5" descr="Logo&#10;&#10;Description automatically generated">
            <a:extLst>
              <a:ext uri="{FF2B5EF4-FFF2-40B4-BE49-F238E27FC236}">
                <a16:creationId xmlns:a16="http://schemas.microsoft.com/office/drawing/2014/main" id="{54273879-4266-462F-B2BC-5AC7F1A88447}"/>
              </a:ext>
            </a:extLst>
          </p:cNvPr>
          <p:cNvPicPr>
            <a:picLocks noChangeAspect="1"/>
          </p:cNvPicPr>
          <p:nvPr/>
        </p:nvPicPr>
        <p:blipFill>
          <a:blip r:embed="rId10"/>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631213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9794-3ACD-2540-BB1A-916885C85E3F}"/>
              </a:ext>
            </a:extLst>
          </p:cNvPr>
          <p:cNvSpPr>
            <a:spLocks noGrp="1"/>
          </p:cNvSpPr>
          <p:nvPr>
            <p:ph type="title"/>
          </p:nvPr>
        </p:nvSpPr>
        <p:spPr>
          <a:xfrm>
            <a:off x="363071" y="1"/>
            <a:ext cx="9560858" cy="1226916"/>
          </a:xfrm>
        </p:spPr>
        <p:txBody>
          <a:bodyPr anchor="ctr">
            <a:normAutofit/>
          </a:bodyPr>
          <a:lstStyle/>
          <a:p>
            <a:r>
              <a:rPr lang="en-US" sz="3600" dirty="0">
                <a:solidFill>
                  <a:schemeClr val="bg1"/>
                </a:solidFill>
                <a:latin typeface="PT Serif" panose="020A0603040505020204" pitchFamily="18" charset="77"/>
              </a:rPr>
              <a:t>What You Will Need to Report to OSHA (Cont.)</a:t>
            </a:r>
          </a:p>
        </p:txBody>
      </p:sp>
      <p:graphicFrame>
        <p:nvGraphicFramePr>
          <p:cNvPr id="4" name="Diagram 3">
            <a:extLst>
              <a:ext uri="{FF2B5EF4-FFF2-40B4-BE49-F238E27FC236}">
                <a16:creationId xmlns:a16="http://schemas.microsoft.com/office/drawing/2014/main" id="{DA32FC67-6FC8-094E-A0CA-0D57BA12D1BE}"/>
              </a:ext>
            </a:extLst>
          </p:cNvPr>
          <p:cNvGraphicFramePr/>
          <p:nvPr>
            <p:extLst>
              <p:ext uri="{D42A27DB-BD31-4B8C-83A1-F6EECF244321}">
                <p14:modId xmlns:p14="http://schemas.microsoft.com/office/powerpoint/2010/main" val="1073969657"/>
              </p:ext>
            </p:extLst>
          </p:nvPr>
        </p:nvGraphicFramePr>
        <p:xfrm>
          <a:off x="2268071" y="599812"/>
          <a:ext cx="10990728" cy="54024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picture containing shape&#10;&#10;Description automatically generated">
            <a:extLst>
              <a:ext uri="{FF2B5EF4-FFF2-40B4-BE49-F238E27FC236}">
                <a16:creationId xmlns:a16="http://schemas.microsoft.com/office/drawing/2014/main" id="{FB2A664B-E6D8-2C4D-80B0-1821D7360F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3071" y="4784725"/>
            <a:ext cx="2596260" cy="1817382"/>
          </a:xfrm>
          <a:prstGeom prst="rect">
            <a:avLst/>
          </a:prstGeom>
        </p:spPr>
      </p:pic>
      <p:pic>
        <p:nvPicPr>
          <p:cNvPr id="5" name="Picture 4" descr="Logo&#10;&#10;Description automatically generated">
            <a:extLst>
              <a:ext uri="{FF2B5EF4-FFF2-40B4-BE49-F238E27FC236}">
                <a16:creationId xmlns:a16="http://schemas.microsoft.com/office/drawing/2014/main" id="{3F92CFB2-051E-42BB-9375-5FE126149523}"/>
              </a:ext>
            </a:extLst>
          </p:cNvPr>
          <p:cNvPicPr>
            <a:picLocks noChangeAspect="1"/>
          </p:cNvPicPr>
          <p:nvPr/>
        </p:nvPicPr>
        <p:blipFill>
          <a:blip r:embed="rId10"/>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3414969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9794-3ACD-2540-BB1A-916885C85E3F}"/>
              </a:ext>
            </a:extLst>
          </p:cNvPr>
          <p:cNvSpPr>
            <a:spLocks noGrp="1"/>
          </p:cNvSpPr>
          <p:nvPr>
            <p:ph type="title"/>
          </p:nvPr>
        </p:nvSpPr>
        <p:spPr>
          <a:xfrm>
            <a:off x="363071" y="1"/>
            <a:ext cx="9560858" cy="1226916"/>
          </a:xfrm>
        </p:spPr>
        <p:txBody>
          <a:bodyPr anchor="ctr">
            <a:normAutofit/>
          </a:bodyPr>
          <a:lstStyle/>
          <a:p>
            <a:r>
              <a:rPr lang="en-US" sz="3600" dirty="0">
                <a:solidFill>
                  <a:schemeClr val="bg1"/>
                </a:solidFill>
                <a:latin typeface="PT Serif" panose="020A0603040505020204" pitchFamily="18" charset="77"/>
              </a:rPr>
              <a:t>What You Will Need to Report to OSHA (Cont.)</a:t>
            </a:r>
          </a:p>
        </p:txBody>
      </p:sp>
      <p:graphicFrame>
        <p:nvGraphicFramePr>
          <p:cNvPr id="5" name="Diagram 4">
            <a:extLst>
              <a:ext uri="{FF2B5EF4-FFF2-40B4-BE49-F238E27FC236}">
                <a16:creationId xmlns:a16="http://schemas.microsoft.com/office/drawing/2014/main" id="{3D6F5E68-D54B-0C44-9F60-72129A944B3E}"/>
              </a:ext>
            </a:extLst>
          </p:cNvPr>
          <p:cNvGraphicFramePr/>
          <p:nvPr>
            <p:extLst>
              <p:ext uri="{D42A27DB-BD31-4B8C-83A1-F6EECF244321}">
                <p14:modId xmlns:p14="http://schemas.microsoft.com/office/powerpoint/2010/main" val="600961915"/>
              </p:ext>
            </p:extLst>
          </p:nvPr>
        </p:nvGraphicFramePr>
        <p:xfrm>
          <a:off x="2144191" y="574158"/>
          <a:ext cx="11136086" cy="54921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mc:Choice xmlns:am3d="http://schemas.microsoft.com/office/drawing/2017/model3d" Requires="am3d">
          <p:graphicFrame>
            <p:nvGraphicFramePr>
              <p:cNvPr id="3" name="3D Model 2" descr="Vintage Rotary Phone">
                <a:extLst>
                  <a:ext uri="{FF2B5EF4-FFF2-40B4-BE49-F238E27FC236}">
                    <a16:creationId xmlns:a16="http://schemas.microsoft.com/office/drawing/2014/main" id="{7EFE620E-5EC6-4FFD-87DF-9F151056EDF6}"/>
                  </a:ext>
                </a:extLst>
              </p:cNvPr>
              <p:cNvGraphicFramePr>
                <a:graphicFrameLocks noChangeAspect="1"/>
              </p:cNvGraphicFramePr>
              <p:nvPr>
                <p:extLst>
                  <p:ext uri="{D42A27DB-BD31-4B8C-83A1-F6EECF244321}">
                    <p14:modId xmlns:p14="http://schemas.microsoft.com/office/powerpoint/2010/main" val="3157561939"/>
                  </p:ext>
                </p:extLst>
              </p:nvPr>
            </p:nvGraphicFramePr>
            <p:xfrm>
              <a:off x="254095" y="4522123"/>
              <a:ext cx="3152503" cy="1950843"/>
            </p:xfrm>
            <a:graphic>
              <a:graphicData uri="http://schemas.microsoft.com/office/drawing/2017/model3d">
                <am3d:model3d r:embed="rId9">
                  <am3d:spPr>
                    <a:xfrm>
                      <a:off x="0" y="0"/>
                      <a:ext cx="3152503" cy="1950843"/>
                    </a:xfrm>
                    <a:prstGeom prst="rect">
                      <a:avLst/>
                    </a:prstGeom>
                  </am3d:spPr>
                  <am3d:camera>
                    <am3d:pos x="0" y="0" z="70453824"/>
                    <am3d:up dx="0" dy="36000000" dz="0"/>
                    <am3d:lookAt x="0" y="0" z="0"/>
                    <am3d:perspective fov="2700000"/>
                  </am3d:camera>
                  <am3d:trans>
                    <am3d:meterPerModelUnit n="1469828" d="1000000"/>
                    <am3d:preTrans dx="3977237" dy="-1030665" dz="3981"/>
                    <am3d:scale>
                      <am3d:sx n="1000000" d="1000000"/>
                      <am3d:sy n="1000000" d="1000000"/>
                      <am3d:sz n="1000000" d="1000000"/>
                    </am3d:scale>
                    <am3d:rot/>
                    <am3d:postTrans dx="0" dy="0" dz="0"/>
                  </am3d:trans>
                  <am3d:raster rName="Office3DRenderer" rVer="16.0.8326">
                    <am3d:blip r:embed="rId10"/>
                  </am3d:raster>
                  <am3d:objViewport viewportSz="41377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Vintage Rotary Phone">
                <a:extLst>
                  <a:ext uri="{FF2B5EF4-FFF2-40B4-BE49-F238E27FC236}">
                    <a16:creationId xmlns:a16="http://schemas.microsoft.com/office/drawing/2014/main" id="{7EFE620E-5EC6-4FFD-87DF-9F151056EDF6}"/>
                  </a:ext>
                </a:extLst>
              </p:cNvPr>
              <p:cNvPicPr>
                <a:picLocks noGrp="1" noRot="1" noChangeAspect="1" noMove="1" noResize="1" noEditPoints="1" noAdjustHandles="1" noChangeArrowheads="1" noChangeShapeType="1" noCrop="1"/>
              </p:cNvPicPr>
              <p:nvPr/>
            </p:nvPicPr>
            <p:blipFill>
              <a:blip r:embed="rId10"/>
              <a:stretch>
                <a:fillRect/>
              </a:stretch>
            </p:blipFill>
            <p:spPr>
              <a:xfrm>
                <a:off x="254095" y="4522123"/>
                <a:ext cx="3152503" cy="1950843"/>
              </a:xfrm>
              <a:prstGeom prst="rect">
                <a:avLst/>
              </a:prstGeom>
            </p:spPr>
          </p:pic>
        </mc:Fallback>
      </mc:AlternateContent>
      <p:pic>
        <p:nvPicPr>
          <p:cNvPr id="6" name="Picture 5" descr="Logo&#10;&#10;Description automatically generated">
            <a:extLst>
              <a:ext uri="{FF2B5EF4-FFF2-40B4-BE49-F238E27FC236}">
                <a16:creationId xmlns:a16="http://schemas.microsoft.com/office/drawing/2014/main" id="{E218EE69-67E7-4FA2-B438-B26B306DCBC7}"/>
              </a:ext>
            </a:extLst>
          </p:cNvPr>
          <p:cNvPicPr>
            <a:picLocks noChangeAspect="1"/>
          </p:cNvPicPr>
          <p:nvPr/>
        </p:nvPicPr>
        <p:blipFill>
          <a:blip r:embed="rId11"/>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786600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9794-3ACD-2540-BB1A-916885C85E3F}"/>
              </a:ext>
            </a:extLst>
          </p:cNvPr>
          <p:cNvSpPr>
            <a:spLocks noGrp="1"/>
          </p:cNvSpPr>
          <p:nvPr>
            <p:ph type="title"/>
          </p:nvPr>
        </p:nvSpPr>
        <p:spPr>
          <a:xfrm>
            <a:off x="363071" y="1"/>
            <a:ext cx="9560858" cy="1226916"/>
          </a:xfrm>
        </p:spPr>
        <p:txBody>
          <a:bodyPr anchor="ctr">
            <a:normAutofit/>
          </a:bodyPr>
          <a:lstStyle/>
          <a:p>
            <a:r>
              <a:rPr lang="en-US" sz="3600" dirty="0">
                <a:solidFill>
                  <a:schemeClr val="bg1"/>
                </a:solidFill>
                <a:latin typeface="PT Serif" panose="020A0603040505020204" pitchFamily="18" charset="77"/>
              </a:rPr>
              <a:t>What You Will Need to Report to OSHA (Cont.)</a:t>
            </a:r>
          </a:p>
        </p:txBody>
      </p:sp>
      <p:graphicFrame>
        <p:nvGraphicFramePr>
          <p:cNvPr id="4" name="Diagram 3">
            <a:extLst>
              <a:ext uri="{FF2B5EF4-FFF2-40B4-BE49-F238E27FC236}">
                <a16:creationId xmlns:a16="http://schemas.microsoft.com/office/drawing/2014/main" id="{0DAAFFEE-FFF1-C84C-A3D7-C79F230CA0D9}"/>
              </a:ext>
            </a:extLst>
          </p:cNvPr>
          <p:cNvGraphicFramePr/>
          <p:nvPr>
            <p:extLst>
              <p:ext uri="{D42A27DB-BD31-4B8C-83A1-F6EECF244321}">
                <p14:modId xmlns:p14="http://schemas.microsoft.com/office/powerpoint/2010/main" val="3391993298"/>
              </p:ext>
            </p:extLst>
          </p:nvPr>
        </p:nvGraphicFramePr>
        <p:xfrm>
          <a:off x="2501068" y="444084"/>
          <a:ext cx="11223170" cy="5481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mc:Choice xmlns:am3d="http://schemas.microsoft.com/office/drawing/2017/model3d" Requires="am3d">
          <p:graphicFrame>
            <p:nvGraphicFramePr>
              <p:cNvPr id="3" name="3D Model 2" descr="Mobile phone">
                <a:extLst>
                  <a:ext uri="{FF2B5EF4-FFF2-40B4-BE49-F238E27FC236}">
                    <a16:creationId xmlns:a16="http://schemas.microsoft.com/office/drawing/2014/main" id="{F07482FF-05C5-4F24-AEB0-31A05DC08A55}"/>
                  </a:ext>
                </a:extLst>
              </p:cNvPr>
              <p:cNvGraphicFramePr>
                <a:graphicFrameLocks noChangeAspect="1"/>
              </p:cNvGraphicFramePr>
              <p:nvPr>
                <p:extLst>
                  <p:ext uri="{D42A27DB-BD31-4B8C-83A1-F6EECF244321}">
                    <p14:modId xmlns:p14="http://schemas.microsoft.com/office/powerpoint/2010/main" val="1673771822"/>
                  </p:ext>
                </p:extLst>
              </p:nvPr>
            </p:nvGraphicFramePr>
            <p:xfrm>
              <a:off x="1112962" y="4189615"/>
              <a:ext cx="1156839" cy="2450288"/>
            </p:xfrm>
            <a:graphic>
              <a:graphicData uri="http://schemas.microsoft.com/office/drawing/2017/model3d">
                <am3d:model3d r:embed="rId9">
                  <am3d:spPr>
                    <a:xfrm>
                      <a:off x="0" y="0"/>
                      <a:ext cx="1156839" cy="2450288"/>
                    </a:xfrm>
                    <a:prstGeom prst="rect">
                      <a:avLst/>
                    </a:prstGeom>
                  </am3d:spPr>
                  <am3d:camera>
                    <am3d:pos x="0" y="0" z="52500700"/>
                    <am3d:up dx="0" dy="36000000" dz="0"/>
                    <am3d:lookAt x="0" y="0" z="0"/>
                    <am3d:perspective fov="2700000"/>
                  </am3d:camera>
                  <am3d:trans>
                    <am3d:meterPerModelUnit n="32307497" d="1000000"/>
                    <am3d:preTrans dx="-44610" dy="-17992235" dz="888902"/>
                    <am3d:scale>
                      <am3d:sx n="1000000" d="1000000"/>
                      <am3d:sy n="1000000" d="1000000"/>
                      <am3d:sz n="1000000" d="1000000"/>
                    </am3d:scale>
                    <am3d:rot ax="719697" ay="1793978" az="362717"/>
                    <am3d:postTrans dx="0" dy="0" dz="0"/>
                  </am3d:trans>
                  <am3d:raster rName="Office3DRenderer" rVer="16.0.8326">
                    <am3d:blip r:embed="rId10"/>
                  </am3d:raster>
                  <am3d:objViewport viewportSz="26577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Mobile phone">
                <a:extLst>
                  <a:ext uri="{FF2B5EF4-FFF2-40B4-BE49-F238E27FC236}">
                    <a16:creationId xmlns:a16="http://schemas.microsoft.com/office/drawing/2014/main" id="{F07482FF-05C5-4F24-AEB0-31A05DC08A55}"/>
                  </a:ext>
                </a:extLst>
              </p:cNvPr>
              <p:cNvPicPr>
                <a:picLocks noGrp="1" noRot="1" noChangeAspect="1" noMove="1" noResize="1" noEditPoints="1" noAdjustHandles="1" noChangeArrowheads="1" noChangeShapeType="1" noCrop="1"/>
              </p:cNvPicPr>
              <p:nvPr/>
            </p:nvPicPr>
            <p:blipFill>
              <a:blip r:embed="rId10"/>
              <a:stretch>
                <a:fillRect/>
              </a:stretch>
            </p:blipFill>
            <p:spPr>
              <a:xfrm>
                <a:off x="1112962" y="4189615"/>
                <a:ext cx="1156839" cy="2450288"/>
              </a:xfrm>
              <a:prstGeom prst="rect">
                <a:avLst/>
              </a:prstGeom>
            </p:spPr>
          </p:pic>
        </mc:Fallback>
      </mc:AlternateContent>
      <p:pic>
        <p:nvPicPr>
          <p:cNvPr id="5" name="Picture 4" descr="Logo&#10;&#10;Description automatically generated">
            <a:extLst>
              <a:ext uri="{FF2B5EF4-FFF2-40B4-BE49-F238E27FC236}">
                <a16:creationId xmlns:a16="http://schemas.microsoft.com/office/drawing/2014/main" id="{F7247E5B-3992-433D-9604-7B8E4922D8F5}"/>
              </a:ext>
            </a:extLst>
          </p:cNvPr>
          <p:cNvPicPr>
            <a:picLocks noChangeAspect="1"/>
          </p:cNvPicPr>
          <p:nvPr/>
        </p:nvPicPr>
        <p:blipFill>
          <a:blip r:embed="rId11"/>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2571301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81AFB3-0F74-DD44-A444-08AD1BE642C0}"/>
              </a:ext>
            </a:extLst>
          </p:cNvPr>
          <p:cNvSpPr>
            <a:spLocks noGrp="1"/>
          </p:cNvSpPr>
          <p:nvPr>
            <p:ph type="title"/>
          </p:nvPr>
        </p:nvSpPr>
        <p:spPr>
          <a:xfrm>
            <a:off x="367990" y="1"/>
            <a:ext cx="11294358" cy="1226633"/>
          </a:xfrm>
        </p:spPr>
        <p:txBody>
          <a:bodyPr>
            <a:normAutofit/>
          </a:bodyPr>
          <a:lstStyle/>
          <a:p>
            <a:r>
              <a:rPr lang="en-US" sz="3600">
                <a:solidFill>
                  <a:schemeClr val="bg1"/>
                </a:solidFill>
                <a:latin typeface="PT Serif" panose="020A0603040505020204" pitchFamily="18" charset="77"/>
              </a:rPr>
              <a:t>Steps in the Accident Investigation Process</a:t>
            </a:r>
            <a:endParaRPr lang="en-US" sz="3600" dirty="0">
              <a:solidFill>
                <a:schemeClr val="bg1"/>
              </a:solidFill>
              <a:latin typeface="PT Serif" panose="020A0603040505020204" pitchFamily="18" charset="77"/>
            </a:endParaRPr>
          </a:p>
        </p:txBody>
      </p:sp>
      <p:graphicFrame>
        <p:nvGraphicFramePr>
          <p:cNvPr id="11" name="Content Placeholder 9">
            <a:extLst>
              <a:ext uri="{FF2B5EF4-FFF2-40B4-BE49-F238E27FC236}">
                <a16:creationId xmlns:a16="http://schemas.microsoft.com/office/drawing/2014/main" id="{2ACD814A-40E4-8643-93BC-2CC548221AB6}"/>
              </a:ext>
            </a:extLst>
          </p:cNvPr>
          <p:cNvGraphicFramePr>
            <a:graphicFrameLocks/>
          </p:cNvGraphicFramePr>
          <p:nvPr/>
        </p:nvGraphicFramePr>
        <p:xfrm>
          <a:off x="1202871" y="1534885"/>
          <a:ext cx="9786257" cy="4180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Logo&#10;&#10;Description automatically generated">
            <a:extLst>
              <a:ext uri="{FF2B5EF4-FFF2-40B4-BE49-F238E27FC236}">
                <a16:creationId xmlns:a16="http://schemas.microsoft.com/office/drawing/2014/main" id="{1F70B911-7875-444B-AE88-84E001064B25}"/>
              </a:ext>
            </a:extLst>
          </p:cNvPr>
          <p:cNvPicPr>
            <a:picLocks noChangeAspect="1"/>
          </p:cNvPicPr>
          <p:nvPr/>
        </p:nvPicPr>
        <p:blipFill>
          <a:blip r:embed="rId9"/>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1488097920"/>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5DE20DFA-89DB-4DCD-9C6A-E6F94CA754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033" name="Picture 1032">
            <a:extLst>
              <a:ext uri="{FF2B5EF4-FFF2-40B4-BE49-F238E27FC236}">
                <a16:creationId xmlns:a16="http://schemas.microsoft.com/office/drawing/2014/main" id="{B606DC21-B3AA-4AE9-844F-E667E84438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a:extLst>
              <a:ext uri="{FF2B5EF4-FFF2-40B4-BE49-F238E27FC236}">
                <a16:creationId xmlns:a16="http://schemas.microsoft.com/office/drawing/2014/main" id="{39738A1C-58ED-4107-A075-1AC0C0907938}"/>
              </a:ext>
            </a:extLst>
          </p:cNvPr>
          <p:cNvSpPr>
            <a:spLocks noGrp="1"/>
          </p:cNvSpPr>
          <p:nvPr>
            <p:ph type="title"/>
          </p:nvPr>
        </p:nvSpPr>
        <p:spPr>
          <a:xfrm>
            <a:off x="6485640" y="673241"/>
            <a:ext cx="5706361" cy="1809610"/>
          </a:xfrm>
          <a:noFill/>
          <a:ln w="19050">
            <a:noFill/>
            <a:prstDash val="dash"/>
          </a:ln>
        </p:spPr>
        <p:txBody>
          <a:bodyPr vert="horz" lIns="91440" tIns="45720" rIns="91440" bIns="45720" rtlCol="0" anchor="b">
            <a:normAutofit/>
          </a:bodyPr>
          <a:lstStyle/>
          <a:p>
            <a:pPr algn="ctr"/>
            <a:r>
              <a:rPr lang="en-US" sz="4400" dirty="0">
                <a:latin typeface="Amasis MT Pro Black" panose="02040A04050005020304" pitchFamily="18" charset="0"/>
              </a:rPr>
              <a:t>Who is this Guy Anyway?!?!?</a:t>
            </a:r>
          </a:p>
        </p:txBody>
      </p:sp>
      <p:sp useBgFill="1">
        <p:nvSpPr>
          <p:cNvPr id="1035" name="Rectangle 1034">
            <a:extLst>
              <a:ext uri="{FF2B5EF4-FFF2-40B4-BE49-F238E27FC236}">
                <a16:creationId xmlns:a16="http://schemas.microsoft.com/office/drawing/2014/main" id="{C9B463AD-579F-4E2C-B5D0-059A70B61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5641" y="-1"/>
            <a:ext cx="2262433" cy="6434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37" name="Rectangle 1036">
            <a:extLst>
              <a:ext uri="{FF2B5EF4-FFF2-40B4-BE49-F238E27FC236}">
                <a16:creationId xmlns:a16="http://schemas.microsoft.com/office/drawing/2014/main" id="{ECD6CB0C-F3D0-45E5-A900-236C8110B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74623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39" name="Rectangle 1038">
            <a:extLst>
              <a:ext uri="{FF2B5EF4-FFF2-40B4-BE49-F238E27FC236}">
                <a16:creationId xmlns:a16="http://schemas.microsoft.com/office/drawing/2014/main" id="{ACEEEB00-8A84-4758-AE22-ACB8F03704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41" name="Rounded Rectangle 11">
            <a:extLst>
              <a:ext uri="{FF2B5EF4-FFF2-40B4-BE49-F238E27FC236}">
                <a16:creationId xmlns:a16="http://schemas.microsoft.com/office/drawing/2014/main" id="{917CD67D-4FEB-4F0A-AC25-35652D4730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5459429" cy="5571072"/>
          </a:xfrm>
          <a:prstGeom prst="roundRect">
            <a:avLst>
              <a:gd name="adj" fmla="val 2403"/>
            </a:avLst>
          </a:prstGeom>
          <a:solidFill>
            <a:srgbClr val="FFFFFF"/>
          </a:solidFill>
          <a:ln>
            <a:noFill/>
          </a:ln>
          <a:effectLst>
            <a:innerShdw blurRad="114300">
              <a:srgbClr val="40404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0" name="Picture 3">
            <a:extLst>
              <a:ext uri="{FF2B5EF4-FFF2-40B4-BE49-F238E27FC236}">
                <a16:creationId xmlns:a16="http://schemas.microsoft.com/office/drawing/2014/main" id="{A5B373CE-3A8D-4335-B377-2F13A6BAD2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7474" y="1079584"/>
            <a:ext cx="3394831" cy="46988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0882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a:solidFill>
                  <a:schemeClr val="bg1"/>
                </a:solidFill>
                <a:latin typeface="PT Serif" panose="020A0603040505020204" pitchFamily="18" charset="77"/>
              </a:rPr>
              <a:t>Response</a:t>
            </a:r>
            <a:endParaRPr lang="en-US" sz="3600" dirty="0">
              <a:solidFill>
                <a:schemeClr val="bg1"/>
              </a:solidFill>
              <a:latin typeface="PT Serif" panose="020A0603040505020204" pitchFamily="18" charset="77"/>
            </a:endParaRPr>
          </a:p>
        </p:txBody>
      </p:sp>
      <p:graphicFrame>
        <p:nvGraphicFramePr>
          <p:cNvPr id="9" name="Content Placeholder 2">
            <a:extLst>
              <a:ext uri="{FF2B5EF4-FFF2-40B4-BE49-F238E27FC236}">
                <a16:creationId xmlns:a16="http://schemas.microsoft.com/office/drawing/2014/main" id="{87FE9D0E-40BB-4283-8265-259C46C17264}"/>
              </a:ext>
            </a:extLst>
          </p:cNvPr>
          <p:cNvGraphicFramePr>
            <a:graphicFrameLocks noGrp="1"/>
          </p:cNvGraphicFramePr>
          <p:nvPr>
            <p:ph sz="half" idx="1"/>
          </p:nvPr>
        </p:nvGraphicFramePr>
        <p:xfrm>
          <a:off x="210065" y="1099752"/>
          <a:ext cx="11874843" cy="5498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Logo&#10;&#10;Description automatically generated">
            <a:extLst>
              <a:ext uri="{FF2B5EF4-FFF2-40B4-BE49-F238E27FC236}">
                <a16:creationId xmlns:a16="http://schemas.microsoft.com/office/drawing/2014/main" id="{6BF49466-9C27-4DF6-887D-6846AD774F73}"/>
              </a:ext>
            </a:extLst>
          </p:cNvPr>
          <p:cNvPicPr>
            <a:picLocks noChangeAspect="1"/>
          </p:cNvPicPr>
          <p:nvPr/>
        </p:nvPicPr>
        <p:blipFill>
          <a:blip r:embed="rId9"/>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1848843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a:solidFill>
                  <a:schemeClr val="bg1"/>
                </a:solidFill>
                <a:latin typeface="PT Serif" panose="020A0603040505020204" pitchFamily="18" charset="77"/>
              </a:rPr>
              <a:t>Fact Finding</a:t>
            </a:r>
            <a:endParaRPr lang="en-US" sz="3600" dirty="0">
              <a:solidFill>
                <a:schemeClr val="bg1"/>
              </a:solidFill>
              <a:latin typeface="PT Serif" panose="020A0603040505020204" pitchFamily="18" charset="77"/>
            </a:endParaRPr>
          </a:p>
        </p:txBody>
      </p:sp>
      <p:sp>
        <p:nvSpPr>
          <p:cNvPr id="3" name="Content Placeholder 2">
            <a:extLst>
              <a:ext uri="{FF2B5EF4-FFF2-40B4-BE49-F238E27FC236}">
                <a16:creationId xmlns:a16="http://schemas.microsoft.com/office/drawing/2014/main" id="{F14B8338-7587-C54D-BC33-31DAC673E7C6}"/>
              </a:ext>
            </a:extLst>
          </p:cNvPr>
          <p:cNvSpPr>
            <a:spLocks noGrp="1"/>
          </p:cNvSpPr>
          <p:nvPr>
            <p:ph sz="half" idx="1"/>
          </p:nvPr>
        </p:nvSpPr>
        <p:spPr>
          <a:xfrm>
            <a:off x="174447" y="1687080"/>
            <a:ext cx="7109216" cy="4351338"/>
          </a:xfrm>
        </p:spPr>
        <p:txBody>
          <a:bodyPr>
            <a:normAutofit fontScale="92500"/>
          </a:bodyPr>
          <a:lstStyle/>
          <a:p>
            <a:pPr marL="355600" indent="-342900">
              <a:lnSpc>
                <a:spcPct val="100000"/>
              </a:lnSpc>
              <a:spcBef>
                <a:spcPts val="745"/>
              </a:spcBef>
              <a:buClr>
                <a:srgbClr val="CCCC99"/>
              </a:buClr>
              <a:buSzPct val="68518"/>
              <a:buFont typeface="Wingdings"/>
              <a:buChar char=""/>
              <a:tabLst>
                <a:tab pos="354965" algn="l"/>
                <a:tab pos="355600" algn="l"/>
              </a:tabLst>
            </a:pPr>
            <a:r>
              <a:rPr lang="en-US" sz="2700" spc="-5" dirty="0">
                <a:latin typeface="Arial"/>
                <a:cs typeface="Arial"/>
              </a:rPr>
              <a:t>Collect </a:t>
            </a:r>
            <a:r>
              <a:rPr lang="en-US" sz="2700" dirty="0">
                <a:latin typeface="Arial"/>
                <a:cs typeface="Arial"/>
              </a:rPr>
              <a:t>/ </a:t>
            </a:r>
            <a:r>
              <a:rPr lang="en-US" sz="2700" spc="-5" dirty="0">
                <a:latin typeface="Arial"/>
                <a:cs typeface="Arial"/>
              </a:rPr>
              <a:t>gather accident-related information</a:t>
            </a:r>
            <a:endParaRPr lang="en-US" sz="2700" dirty="0">
              <a:latin typeface="Arial"/>
              <a:cs typeface="Arial"/>
            </a:endParaRPr>
          </a:p>
          <a:p>
            <a:pPr marL="355600" indent="-342900">
              <a:lnSpc>
                <a:spcPct val="100000"/>
              </a:lnSpc>
              <a:spcBef>
                <a:spcPts val="650"/>
              </a:spcBef>
              <a:buClr>
                <a:srgbClr val="CCCC99"/>
              </a:buClr>
              <a:buSzPct val="68518"/>
              <a:buFont typeface="Wingdings"/>
              <a:buChar char=""/>
              <a:tabLst>
                <a:tab pos="354965" algn="l"/>
                <a:tab pos="355600" algn="l"/>
              </a:tabLst>
            </a:pPr>
            <a:r>
              <a:rPr lang="en-US" sz="2700" spc="-5" dirty="0">
                <a:latin typeface="Arial"/>
                <a:cs typeface="Arial"/>
              </a:rPr>
              <a:t>Examine </a:t>
            </a:r>
            <a:r>
              <a:rPr lang="en-US" sz="2700" dirty="0">
                <a:latin typeface="Arial"/>
                <a:cs typeface="Arial"/>
              </a:rPr>
              <a:t>/ </a:t>
            </a:r>
            <a:r>
              <a:rPr lang="en-US" sz="2700" spc="-5" dirty="0">
                <a:latin typeface="Arial"/>
                <a:cs typeface="Arial"/>
              </a:rPr>
              <a:t>document the accident</a:t>
            </a:r>
            <a:r>
              <a:rPr lang="en-US" sz="2700" spc="-15" dirty="0">
                <a:latin typeface="Arial"/>
                <a:cs typeface="Arial"/>
              </a:rPr>
              <a:t> </a:t>
            </a:r>
            <a:r>
              <a:rPr lang="en-US" sz="2700" spc="-5" dirty="0">
                <a:latin typeface="Arial"/>
                <a:cs typeface="Arial"/>
              </a:rPr>
              <a:t>scene</a:t>
            </a:r>
            <a:endParaRPr lang="en-US" sz="2700" dirty="0">
              <a:latin typeface="Arial"/>
              <a:cs typeface="Arial"/>
            </a:endParaRPr>
          </a:p>
          <a:p>
            <a:pPr marL="756285" lvl="1" indent="-287020">
              <a:lnSpc>
                <a:spcPct val="100000"/>
              </a:lnSpc>
              <a:spcBef>
                <a:spcPts val="555"/>
              </a:spcBef>
              <a:buClr>
                <a:srgbClr val="97CDCC"/>
              </a:buClr>
              <a:buSzPct val="150000"/>
              <a:buChar char="•"/>
              <a:tabLst>
                <a:tab pos="756920" algn="l"/>
              </a:tabLst>
            </a:pPr>
            <a:r>
              <a:rPr lang="en-US" sz="2300" dirty="0">
                <a:latin typeface="Arial"/>
                <a:cs typeface="Arial"/>
              </a:rPr>
              <a:t>Note location of person(s) at the time of the</a:t>
            </a:r>
            <a:r>
              <a:rPr lang="en-US" sz="2300" spc="-285" dirty="0">
                <a:latin typeface="Arial"/>
                <a:cs typeface="Arial"/>
              </a:rPr>
              <a:t> </a:t>
            </a:r>
            <a:r>
              <a:rPr lang="en-US" sz="2300" dirty="0">
                <a:latin typeface="Arial"/>
                <a:cs typeface="Arial"/>
              </a:rPr>
              <a:t>accident</a:t>
            </a:r>
          </a:p>
          <a:p>
            <a:pPr marL="756285" lvl="1" indent="-287020">
              <a:lnSpc>
                <a:spcPct val="100000"/>
              </a:lnSpc>
              <a:spcBef>
                <a:spcPts val="550"/>
              </a:spcBef>
              <a:buClr>
                <a:srgbClr val="97CDCC"/>
              </a:buClr>
              <a:buSzPct val="150000"/>
              <a:buChar char="•"/>
              <a:tabLst>
                <a:tab pos="756920" algn="l"/>
              </a:tabLst>
            </a:pPr>
            <a:r>
              <a:rPr lang="en-US" sz="2300" dirty="0">
                <a:latin typeface="Arial"/>
                <a:cs typeface="Arial"/>
              </a:rPr>
              <a:t>Note location of</a:t>
            </a:r>
            <a:r>
              <a:rPr lang="en-US" sz="2300" spc="-90" dirty="0">
                <a:latin typeface="Arial"/>
                <a:cs typeface="Arial"/>
              </a:rPr>
              <a:t> </a:t>
            </a:r>
            <a:r>
              <a:rPr lang="en-US" sz="2300" dirty="0">
                <a:latin typeface="Arial"/>
                <a:cs typeface="Arial"/>
              </a:rPr>
              <a:t>objects</a:t>
            </a:r>
          </a:p>
          <a:p>
            <a:pPr marL="756285" lvl="1" indent="-287020">
              <a:lnSpc>
                <a:spcPct val="100000"/>
              </a:lnSpc>
              <a:spcBef>
                <a:spcPts val="555"/>
              </a:spcBef>
              <a:buClr>
                <a:srgbClr val="97CDCC"/>
              </a:buClr>
              <a:buSzPct val="150000"/>
              <a:buChar char="•"/>
              <a:tabLst>
                <a:tab pos="756920" algn="l"/>
              </a:tabLst>
            </a:pPr>
            <a:r>
              <a:rPr lang="en-US" sz="2300" dirty="0">
                <a:latin typeface="Arial"/>
                <a:cs typeface="Arial"/>
              </a:rPr>
              <a:t>Note conditions </a:t>
            </a:r>
            <a:r>
              <a:rPr lang="en-US" sz="2300" spc="-5" dirty="0">
                <a:latin typeface="Arial"/>
                <a:cs typeface="Arial"/>
              </a:rPr>
              <a:t>(including weather </a:t>
            </a:r>
            <a:r>
              <a:rPr lang="en-US" sz="2300" dirty="0">
                <a:latin typeface="Arial"/>
                <a:cs typeface="Arial"/>
              </a:rPr>
              <a:t>if</a:t>
            </a:r>
            <a:r>
              <a:rPr lang="en-US" sz="2300" spc="-135" dirty="0">
                <a:latin typeface="Arial"/>
                <a:cs typeface="Arial"/>
              </a:rPr>
              <a:t> </a:t>
            </a:r>
            <a:r>
              <a:rPr lang="en-US" sz="2300" spc="-5" dirty="0">
                <a:latin typeface="Arial"/>
                <a:cs typeface="Arial"/>
              </a:rPr>
              <a:t>applicable)</a:t>
            </a:r>
            <a:endParaRPr lang="en-US" sz="2300" dirty="0">
              <a:latin typeface="Arial"/>
              <a:cs typeface="Arial"/>
            </a:endParaRPr>
          </a:p>
          <a:p>
            <a:pPr marL="756285" lvl="1" indent="-287020">
              <a:lnSpc>
                <a:spcPct val="100000"/>
              </a:lnSpc>
              <a:spcBef>
                <a:spcPts val="550"/>
              </a:spcBef>
              <a:buClr>
                <a:srgbClr val="97CDCC"/>
              </a:buClr>
              <a:buSzPct val="150000"/>
              <a:buChar char="•"/>
              <a:tabLst>
                <a:tab pos="756920" algn="l"/>
              </a:tabLst>
            </a:pPr>
            <a:r>
              <a:rPr lang="en-US" sz="2300" spc="-65" dirty="0">
                <a:latin typeface="Arial"/>
                <a:cs typeface="Arial"/>
              </a:rPr>
              <a:t>Take </a:t>
            </a:r>
            <a:r>
              <a:rPr lang="en-US" sz="2300" spc="-5" dirty="0">
                <a:latin typeface="Arial"/>
                <a:cs typeface="Arial"/>
              </a:rPr>
              <a:t>photographs </a:t>
            </a:r>
            <a:r>
              <a:rPr lang="en-US" sz="2300" dirty="0">
                <a:latin typeface="Arial"/>
                <a:cs typeface="Arial"/>
              </a:rPr>
              <a:t>or </a:t>
            </a:r>
            <a:r>
              <a:rPr lang="en-US" sz="2300" spc="-5" dirty="0">
                <a:latin typeface="Arial"/>
                <a:cs typeface="Arial"/>
              </a:rPr>
              <a:t>video </a:t>
            </a:r>
            <a:r>
              <a:rPr lang="en-US" sz="2300" dirty="0">
                <a:latin typeface="Arial"/>
                <a:cs typeface="Arial"/>
              </a:rPr>
              <a:t>(as</a:t>
            </a:r>
            <a:r>
              <a:rPr lang="en-US" sz="2300" spc="-50" dirty="0">
                <a:latin typeface="Arial"/>
                <a:cs typeface="Arial"/>
              </a:rPr>
              <a:t> </a:t>
            </a:r>
            <a:r>
              <a:rPr lang="en-US" sz="2300" spc="-5" dirty="0">
                <a:latin typeface="Arial"/>
                <a:cs typeface="Arial"/>
              </a:rPr>
              <a:t>warranted)</a:t>
            </a:r>
            <a:endParaRPr lang="en-US" sz="2300" dirty="0">
              <a:latin typeface="Arial"/>
              <a:cs typeface="Arial"/>
            </a:endParaRPr>
          </a:p>
          <a:p>
            <a:pPr marL="355600" indent="-342900">
              <a:lnSpc>
                <a:spcPct val="100000"/>
              </a:lnSpc>
              <a:spcBef>
                <a:spcPts val="320"/>
              </a:spcBef>
              <a:buClr>
                <a:srgbClr val="CCCC99"/>
              </a:buClr>
              <a:buSzPct val="68518"/>
              <a:buFont typeface="Wingdings"/>
              <a:buChar char=""/>
              <a:tabLst>
                <a:tab pos="354965" algn="l"/>
                <a:tab pos="355600" algn="l"/>
              </a:tabLst>
            </a:pPr>
            <a:r>
              <a:rPr lang="en-US" sz="2700" spc="-5" dirty="0">
                <a:latin typeface="Arial"/>
                <a:cs typeface="Arial"/>
              </a:rPr>
              <a:t>Develop a sequence of</a:t>
            </a:r>
            <a:r>
              <a:rPr lang="en-US" sz="2700" spc="-10" dirty="0">
                <a:latin typeface="Arial"/>
                <a:cs typeface="Arial"/>
              </a:rPr>
              <a:t> </a:t>
            </a:r>
            <a:r>
              <a:rPr lang="en-US" sz="2700" spc="-5" dirty="0">
                <a:latin typeface="Arial"/>
                <a:cs typeface="Arial"/>
              </a:rPr>
              <a:t>events</a:t>
            </a:r>
            <a:endParaRPr lang="en-US" sz="2700" dirty="0">
              <a:latin typeface="Arial"/>
              <a:cs typeface="Arial"/>
            </a:endParaRPr>
          </a:p>
          <a:p>
            <a:pPr marL="756285" lvl="1" indent="-287020">
              <a:lnSpc>
                <a:spcPct val="100000"/>
              </a:lnSpc>
              <a:spcBef>
                <a:spcPts val="280"/>
              </a:spcBef>
              <a:buClr>
                <a:srgbClr val="97CDCC"/>
              </a:buClr>
              <a:buSzPct val="150000"/>
              <a:buChar char="•"/>
              <a:tabLst>
                <a:tab pos="756920" algn="l"/>
              </a:tabLst>
            </a:pPr>
            <a:r>
              <a:rPr lang="en-US" sz="2300" dirty="0">
                <a:latin typeface="Arial"/>
                <a:cs typeface="Arial"/>
              </a:rPr>
              <a:t>Detailed step-by-step </a:t>
            </a:r>
            <a:r>
              <a:rPr lang="en-US" sz="2300" spc="-5" dirty="0">
                <a:latin typeface="Arial"/>
                <a:cs typeface="Arial"/>
              </a:rPr>
              <a:t>description </a:t>
            </a:r>
            <a:r>
              <a:rPr lang="en-US" sz="2300" dirty="0">
                <a:latin typeface="Arial"/>
                <a:cs typeface="Arial"/>
              </a:rPr>
              <a:t>of the</a:t>
            </a:r>
            <a:r>
              <a:rPr lang="en-US" sz="2300" spc="-180" dirty="0">
                <a:latin typeface="Arial"/>
                <a:cs typeface="Arial"/>
              </a:rPr>
              <a:t> </a:t>
            </a:r>
            <a:r>
              <a:rPr lang="en-US" sz="2300" dirty="0">
                <a:latin typeface="Arial"/>
                <a:cs typeface="Arial"/>
              </a:rPr>
              <a:t>accident</a:t>
            </a:r>
          </a:p>
          <a:p>
            <a:pPr marL="756285" marR="181610" lvl="1" indent="-287020">
              <a:lnSpc>
                <a:spcPts val="2500"/>
              </a:lnSpc>
              <a:spcBef>
                <a:spcPts val="575"/>
              </a:spcBef>
              <a:buClr>
                <a:srgbClr val="97CDCC"/>
              </a:buClr>
              <a:buSzPct val="150000"/>
              <a:buChar char="•"/>
              <a:tabLst>
                <a:tab pos="756920" algn="l"/>
              </a:tabLst>
            </a:pPr>
            <a:r>
              <a:rPr lang="en-US" sz="2300" dirty="0">
                <a:latin typeface="Arial"/>
                <a:cs typeface="Arial"/>
              </a:rPr>
              <a:t>Do not just describe the accident </a:t>
            </a:r>
            <a:r>
              <a:rPr lang="en-US" sz="2300" spc="-5" dirty="0">
                <a:latin typeface="Arial"/>
                <a:cs typeface="Arial"/>
              </a:rPr>
              <a:t>itself, </a:t>
            </a:r>
            <a:r>
              <a:rPr lang="en-US" sz="2300" dirty="0">
                <a:latin typeface="Arial"/>
                <a:cs typeface="Arial"/>
              </a:rPr>
              <a:t>include a description of the </a:t>
            </a:r>
            <a:r>
              <a:rPr lang="en-US" sz="2300" spc="-5" dirty="0">
                <a:latin typeface="Arial"/>
                <a:cs typeface="Arial"/>
              </a:rPr>
              <a:t>events </a:t>
            </a:r>
            <a:r>
              <a:rPr lang="en-US" sz="2300" dirty="0">
                <a:latin typeface="Arial"/>
                <a:cs typeface="Arial"/>
              </a:rPr>
              <a:t>that led up </a:t>
            </a:r>
            <a:r>
              <a:rPr lang="en-US" sz="2300" spc="-5" dirty="0">
                <a:latin typeface="Arial"/>
                <a:cs typeface="Arial"/>
              </a:rPr>
              <a:t>to </a:t>
            </a:r>
            <a:r>
              <a:rPr lang="en-US" sz="2300" dirty="0">
                <a:latin typeface="Arial"/>
                <a:cs typeface="Arial"/>
              </a:rPr>
              <a:t>the</a:t>
            </a:r>
            <a:r>
              <a:rPr lang="en-US" sz="2300" spc="-229" dirty="0">
                <a:latin typeface="Arial"/>
                <a:cs typeface="Arial"/>
              </a:rPr>
              <a:t> </a:t>
            </a:r>
            <a:r>
              <a:rPr lang="en-US" sz="2300" dirty="0">
                <a:latin typeface="Arial"/>
                <a:cs typeface="Arial"/>
              </a:rPr>
              <a:t>accident</a:t>
            </a:r>
          </a:p>
          <a:p>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indoor, mouse&#10;&#10;Description automatically generated">
            <a:extLst>
              <a:ext uri="{FF2B5EF4-FFF2-40B4-BE49-F238E27FC236}">
                <a16:creationId xmlns:a16="http://schemas.microsoft.com/office/drawing/2014/main" id="{44CE2AB9-AB15-414D-BD1D-43E9C3602D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30106" y="1343890"/>
            <a:ext cx="4661894" cy="530629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 name="Picture 5" descr="Logo, company name&#10;&#10;Description automatically generated">
            <a:extLst>
              <a:ext uri="{FF2B5EF4-FFF2-40B4-BE49-F238E27FC236}">
                <a16:creationId xmlns:a16="http://schemas.microsoft.com/office/drawing/2014/main" id="{AAC54FA6-B442-E444-944E-D59B785CE14F}"/>
              </a:ext>
            </a:extLst>
          </p:cNvPr>
          <p:cNvPicPr>
            <a:picLocks noChangeAspect="1"/>
          </p:cNvPicPr>
          <p:nvPr/>
        </p:nvPicPr>
        <p:blipFill>
          <a:blip r:embed="rId5"/>
          <a:stretch>
            <a:fillRect/>
          </a:stretch>
        </p:blipFill>
        <p:spPr>
          <a:xfrm>
            <a:off x="0" y="5926281"/>
            <a:ext cx="1524000" cy="723900"/>
          </a:xfrm>
          <a:prstGeom prst="rect">
            <a:avLst/>
          </a:prstGeom>
        </p:spPr>
      </p:pic>
      <p:pic>
        <p:nvPicPr>
          <p:cNvPr id="7" name="Picture 6" descr="Logo&#10;&#10;Description automatically generated">
            <a:extLst>
              <a:ext uri="{FF2B5EF4-FFF2-40B4-BE49-F238E27FC236}">
                <a16:creationId xmlns:a16="http://schemas.microsoft.com/office/drawing/2014/main" id="{9B1310BB-2146-428C-83B3-C3B650094CE9}"/>
              </a:ext>
            </a:extLst>
          </p:cNvPr>
          <p:cNvPicPr>
            <a:picLocks noChangeAspect="1"/>
          </p:cNvPicPr>
          <p:nvPr/>
        </p:nvPicPr>
        <p:blipFill>
          <a:blip r:embed="rId6"/>
          <a:stretch>
            <a:fillRect/>
          </a:stretch>
        </p:blipFill>
        <p:spPr>
          <a:xfrm>
            <a:off x="0" y="5800127"/>
            <a:ext cx="1990396" cy="792472"/>
          </a:xfrm>
          <a:prstGeom prst="rect">
            <a:avLst/>
          </a:prstGeom>
        </p:spPr>
      </p:pic>
    </p:spTree>
    <p:extLst>
      <p:ext uri="{BB962C8B-B14F-4D97-AF65-F5344CB8AC3E}">
        <p14:creationId xmlns:p14="http://schemas.microsoft.com/office/powerpoint/2010/main" val="2547976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pair of hands holding a tablet&#10;&#10;Description automatically generated">
            <a:extLst>
              <a:ext uri="{FF2B5EF4-FFF2-40B4-BE49-F238E27FC236}">
                <a16:creationId xmlns:a16="http://schemas.microsoft.com/office/drawing/2014/main" id="{A493D684-EC1F-5C49-A26F-D20AE2263C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2714" y="2033486"/>
            <a:ext cx="4182195" cy="2791028"/>
          </a:xfrm>
          <a:prstGeom prst="rect">
            <a:avLst/>
          </a:prstGeom>
        </p:spPr>
      </p:pic>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Tips for Photographic Documentation</a:t>
            </a:r>
          </a:p>
        </p:txBody>
      </p:sp>
      <p:sp>
        <p:nvSpPr>
          <p:cNvPr id="3" name="Content Placeholder 2">
            <a:extLst>
              <a:ext uri="{FF2B5EF4-FFF2-40B4-BE49-F238E27FC236}">
                <a16:creationId xmlns:a16="http://schemas.microsoft.com/office/drawing/2014/main" id="{F14B8338-7587-C54D-BC33-31DAC673E7C6}"/>
              </a:ext>
            </a:extLst>
          </p:cNvPr>
          <p:cNvSpPr>
            <a:spLocks noGrp="1"/>
          </p:cNvSpPr>
          <p:nvPr>
            <p:ph sz="half" idx="1"/>
          </p:nvPr>
        </p:nvSpPr>
        <p:spPr>
          <a:xfrm>
            <a:off x="593911" y="1470454"/>
            <a:ext cx="7677253" cy="5152767"/>
          </a:xfrm>
        </p:spPr>
        <p:txBody>
          <a:bodyPr>
            <a:normAutofit lnSpcReduction="10000"/>
          </a:bodyPr>
          <a:lstStyle/>
          <a:p>
            <a:pPr marL="584200" lvl="1" indent="-342900">
              <a:lnSpc>
                <a:spcPct val="100000"/>
              </a:lnSpc>
              <a:spcBef>
                <a:spcPts val="745"/>
              </a:spcBef>
              <a:buClr>
                <a:schemeClr val="tx1"/>
              </a:buClr>
              <a:buSzPct val="68518"/>
              <a:buFont typeface="Wingdings" panose="05000000000000000000" pitchFamily="2" charset="2"/>
              <a:buChar char="ü"/>
              <a:tabLst>
                <a:tab pos="354965" algn="l"/>
                <a:tab pos="355600" algn="l"/>
              </a:tabLst>
            </a:pPr>
            <a:r>
              <a:rPr lang="en-US" spc="-5" dirty="0">
                <a:latin typeface="Arial"/>
                <a:cs typeface="Arial"/>
              </a:rPr>
              <a:t>Always make notes about the photos taken </a:t>
            </a:r>
          </a:p>
          <a:p>
            <a:pPr marL="584200" lvl="1" indent="-342900">
              <a:lnSpc>
                <a:spcPct val="100000"/>
              </a:lnSpc>
              <a:spcBef>
                <a:spcPts val="745"/>
              </a:spcBef>
              <a:buClr>
                <a:schemeClr val="tx1"/>
              </a:buClr>
              <a:buSzPct val="68518"/>
              <a:buFont typeface="Wingdings" panose="05000000000000000000" pitchFamily="2" charset="2"/>
              <a:buChar char="ü"/>
              <a:tabLst>
                <a:tab pos="354965" algn="l"/>
                <a:tab pos="355600" algn="l"/>
              </a:tabLst>
            </a:pPr>
            <a:r>
              <a:rPr lang="en-US" spc="-5" dirty="0">
                <a:latin typeface="Arial"/>
                <a:cs typeface="Arial"/>
              </a:rPr>
              <a:t>Start by taking distance shots first then move in to take closer photos of the scene </a:t>
            </a:r>
          </a:p>
          <a:p>
            <a:pPr marL="584200" lvl="1" indent="-342900">
              <a:lnSpc>
                <a:spcPct val="100000"/>
              </a:lnSpc>
              <a:spcBef>
                <a:spcPts val="745"/>
              </a:spcBef>
              <a:buClr>
                <a:schemeClr val="tx1"/>
              </a:buClr>
              <a:buSzPct val="68518"/>
              <a:buFont typeface="Wingdings" panose="05000000000000000000" pitchFamily="2" charset="2"/>
              <a:buChar char="ü"/>
              <a:tabLst>
                <a:tab pos="354965" algn="l"/>
                <a:tab pos="355600" algn="l"/>
              </a:tabLst>
            </a:pPr>
            <a:r>
              <a:rPr lang="en-US" spc="-5" dirty="0">
                <a:latin typeface="Arial"/>
                <a:cs typeface="Arial"/>
              </a:rPr>
              <a:t>Take photos at different angles (from above, 360 degrees of scene, left, right, rear) to show the relationship of objects and minute and/or transient details such as ends of broken rope, defective tools, drugs, wet areas, or containers </a:t>
            </a:r>
          </a:p>
          <a:p>
            <a:pPr marL="584200" lvl="1" indent="-342900">
              <a:lnSpc>
                <a:spcPct val="100000"/>
              </a:lnSpc>
              <a:spcBef>
                <a:spcPts val="745"/>
              </a:spcBef>
              <a:buClr>
                <a:schemeClr val="tx1"/>
              </a:buClr>
              <a:buSzPct val="68518"/>
              <a:buFont typeface="Wingdings" panose="05000000000000000000" pitchFamily="2" charset="2"/>
              <a:buChar char="ü"/>
              <a:tabLst>
                <a:tab pos="354965" algn="l"/>
                <a:tab pos="355600" algn="l"/>
              </a:tabLst>
            </a:pPr>
            <a:r>
              <a:rPr lang="en-US" spc="-5" dirty="0">
                <a:latin typeface="Arial"/>
                <a:cs typeface="Arial"/>
              </a:rPr>
              <a:t>Take panoramic photos to help present the entire scene, top to bottom ‐ side to side </a:t>
            </a:r>
          </a:p>
          <a:p>
            <a:pPr marL="584200" lvl="1" indent="-342900">
              <a:lnSpc>
                <a:spcPct val="100000"/>
              </a:lnSpc>
              <a:spcBef>
                <a:spcPts val="745"/>
              </a:spcBef>
              <a:buClr>
                <a:schemeClr val="tx1"/>
              </a:buClr>
              <a:buSzPct val="68518"/>
              <a:buFont typeface="Wingdings" panose="05000000000000000000" pitchFamily="2" charset="2"/>
              <a:buChar char="ü"/>
              <a:tabLst>
                <a:tab pos="354965" algn="l"/>
                <a:tab pos="355600" algn="l"/>
              </a:tabLst>
            </a:pPr>
            <a:r>
              <a:rPr lang="en-US" spc="-5" dirty="0">
                <a:latin typeface="Arial"/>
                <a:cs typeface="Arial"/>
              </a:rPr>
              <a:t>Take notes on each photo; these should be included in the incident investigation file with the photos </a:t>
            </a:r>
          </a:p>
          <a:p>
            <a:pPr marL="584200" lvl="1" indent="-342900">
              <a:lnSpc>
                <a:spcPct val="100000"/>
              </a:lnSpc>
              <a:spcBef>
                <a:spcPts val="745"/>
              </a:spcBef>
              <a:buClr>
                <a:schemeClr val="tx1"/>
              </a:buClr>
              <a:buSzPct val="68518"/>
              <a:buFont typeface="Wingdings" panose="05000000000000000000" pitchFamily="2" charset="2"/>
              <a:buChar char="ü"/>
              <a:tabLst>
                <a:tab pos="354965" algn="l"/>
                <a:tab pos="355600" algn="l"/>
              </a:tabLst>
            </a:pPr>
            <a:endParaRPr lang="en-US" spc="-5" dirty="0">
              <a:latin typeface="Arial"/>
              <a:cs typeface="Arial"/>
            </a:endParaRPr>
          </a:p>
        </p:txBody>
      </p:sp>
      <p:pic>
        <p:nvPicPr>
          <p:cNvPr id="6" name="Picture 5" descr="Logo&#10;&#10;Description automatically generated">
            <a:extLst>
              <a:ext uri="{FF2B5EF4-FFF2-40B4-BE49-F238E27FC236}">
                <a16:creationId xmlns:a16="http://schemas.microsoft.com/office/drawing/2014/main" id="{D952F9A9-E7F2-493F-9C6A-A0E0B6254830}"/>
              </a:ext>
            </a:extLst>
          </p:cNvPr>
          <p:cNvPicPr>
            <a:picLocks noChangeAspect="1"/>
          </p:cNvPicPr>
          <p:nvPr/>
        </p:nvPicPr>
        <p:blipFill>
          <a:blip r:embed="rId5"/>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2897070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Tips for Photographic Documentation (Cont.)</a:t>
            </a:r>
          </a:p>
        </p:txBody>
      </p:sp>
      <p:sp>
        <p:nvSpPr>
          <p:cNvPr id="3" name="Content Placeholder 2">
            <a:extLst>
              <a:ext uri="{FF2B5EF4-FFF2-40B4-BE49-F238E27FC236}">
                <a16:creationId xmlns:a16="http://schemas.microsoft.com/office/drawing/2014/main" id="{F14B8338-7587-C54D-BC33-31DAC673E7C6}"/>
              </a:ext>
            </a:extLst>
          </p:cNvPr>
          <p:cNvSpPr>
            <a:spLocks noGrp="1"/>
          </p:cNvSpPr>
          <p:nvPr>
            <p:ph sz="half" idx="1"/>
          </p:nvPr>
        </p:nvSpPr>
        <p:spPr>
          <a:xfrm>
            <a:off x="593911" y="1470454"/>
            <a:ext cx="10933252" cy="5152767"/>
          </a:xfrm>
        </p:spPr>
        <p:txBody>
          <a:bodyPr>
            <a:normAutofit/>
          </a:bodyPr>
          <a:lstStyle/>
          <a:p>
            <a:pPr marL="584200" lvl="1" indent="-342900">
              <a:lnSpc>
                <a:spcPct val="100000"/>
              </a:lnSpc>
              <a:spcBef>
                <a:spcPts val="745"/>
              </a:spcBef>
              <a:buClr>
                <a:schemeClr val="tx1"/>
              </a:buClr>
              <a:buSzPct val="68518"/>
              <a:buFont typeface="Wingdings" panose="05000000000000000000" pitchFamily="2" charset="2"/>
              <a:buChar char="ü"/>
              <a:tabLst>
                <a:tab pos="354965" algn="l"/>
                <a:tab pos="355600" algn="l"/>
              </a:tabLst>
            </a:pPr>
            <a:r>
              <a:rPr lang="en-US" spc="-5" dirty="0">
                <a:latin typeface="Arial"/>
                <a:cs typeface="Arial"/>
              </a:rPr>
              <a:t>Identify and document the photo type, date/time/location taken, subject, weather conditions, measurements, etc. </a:t>
            </a:r>
          </a:p>
          <a:p>
            <a:pPr marL="584200" lvl="1" indent="-342900">
              <a:lnSpc>
                <a:spcPct val="100000"/>
              </a:lnSpc>
              <a:spcBef>
                <a:spcPts val="745"/>
              </a:spcBef>
              <a:buClr>
                <a:schemeClr val="tx1"/>
              </a:buClr>
              <a:buSzPct val="68518"/>
              <a:buFont typeface="Wingdings" panose="05000000000000000000" pitchFamily="2" charset="2"/>
              <a:buChar char="ü"/>
              <a:tabLst>
                <a:tab pos="354965" algn="l"/>
                <a:tab pos="355600" algn="l"/>
              </a:tabLst>
            </a:pPr>
            <a:r>
              <a:rPr lang="en-US" spc="-5" dirty="0">
                <a:latin typeface="Arial"/>
                <a:cs typeface="Arial"/>
              </a:rPr>
              <a:t>Place an item of known dimensions in the photo to add a frame of reference and scale (for example, a penny or a pack of cards) </a:t>
            </a:r>
          </a:p>
          <a:p>
            <a:pPr marL="584200" lvl="1" indent="-342900">
              <a:lnSpc>
                <a:spcPct val="100000"/>
              </a:lnSpc>
              <a:spcBef>
                <a:spcPts val="745"/>
              </a:spcBef>
              <a:buClr>
                <a:schemeClr val="tx1"/>
              </a:buClr>
              <a:buSzPct val="68518"/>
              <a:buFont typeface="Wingdings" panose="05000000000000000000" pitchFamily="2" charset="2"/>
              <a:buChar char="ü"/>
              <a:tabLst>
                <a:tab pos="354965" algn="l"/>
                <a:tab pos="355600" algn="l"/>
              </a:tabLst>
            </a:pPr>
            <a:r>
              <a:rPr lang="en-US" spc="-5" dirty="0">
                <a:latin typeface="Arial"/>
                <a:cs typeface="Arial"/>
              </a:rPr>
              <a:t>Identify the person taking the photo </a:t>
            </a:r>
          </a:p>
          <a:p>
            <a:pPr marL="584200" lvl="1" indent="-342900">
              <a:lnSpc>
                <a:spcPct val="100000"/>
              </a:lnSpc>
              <a:spcBef>
                <a:spcPts val="745"/>
              </a:spcBef>
              <a:buClr>
                <a:schemeClr val="tx1"/>
              </a:buClr>
              <a:buSzPct val="68518"/>
              <a:buFont typeface="Wingdings" panose="05000000000000000000" pitchFamily="2" charset="2"/>
              <a:buChar char="ü"/>
              <a:tabLst>
                <a:tab pos="354965" algn="l"/>
                <a:tab pos="355600" algn="l"/>
              </a:tabLst>
            </a:pPr>
            <a:r>
              <a:rPr lang="en-US" spc="-5" dirty="0">
                <a:latin typeface="Arial"/>
                <a:cs typeface="Arial"/>
              </a:rPr>
              <a:t>Indicate the locations where photos were taken on sketches</a:t>
            </a:r>
          </a:p>
        </p:txBody>
      </p:sp>
      <p:sp>
        <p:nvSpPr>
          <p:cNvPr id="4" name="TextBox 3">
            <a:extLst>
              <a:ext uri="{FF2B5EF4-FFF2-40B4-BE49-F238E27FC236}">
                <a16:creationId xmlns:a16="http://schemas.microsoft.com/office/drawing/2014/main" id="{AC8F0157-9712-4A26-A7B3-B98AEBE87681}"/>
              </a:ext>
            </a:extLst>
          </p:cNvPr>
          <p:cNvSpPr txBox="1"/>
          <p:nvPr/>
        </p:nvSpPr>
        <p:spPr>
          <a:xfrm>
            <a:off x="509286" y="5266480"/>
            <a:ext cx="9560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OSHA Fact Sheet. </a:t>
            </a:r>
            <a:r>
              <a:rPr kumimoji="0" lang="en-US" sz="1200" b="0" i="0" u="none" strike="noStrike" kern="1200" cap="none" spc="0" normalizeH="0" baseline="0" noProof="0" dirty="0">
                <a:ln>
                  <a:noFill/>
                </a:ln>
                <a:solidFill>
                  <a:srgbClr val="003399"/>
                </a:solidFill>
                <a:effectLst/>
                <a:uLnTx/>
                <a:uFillTx/>
                <a:latin typeface="Times New Roman" panose="02020603050405020304" pitchFamily="18" charset="0"/>
                <a:ea typeface="+mn-ea"/>
                <a:cs typeface="Times New Roman" panose="02020603050405020304" pitchFamily="18" charset="0"/>
                <a:hlinkClick r:id="rId4" tooltip="Root Cause: The Importance of Root Cause Analysis During Incident Investigation - PDF"/>
              </a:rPr>
              <a:t>Root Cause: The Importance of Root Cause Analysis During Incident Investigation</a:t>
            </a:r>
            <a:r>
              <a:rPr kumimoji="0" lang="en-US" sz="1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.(2016). This fact sheet provides guidance for identifying root causes of incidents and/or near misses in order to prevent their recurrence.</a:t>
            </a:r>
          </a:p>
        </p:txBody>
      </p:sp>
      <p:pic>
        <p:nvPicPr>
          <p:cNvPr id="5" name="Picture 4" descr="Logo&#10;&#10;Description automatically generated">
            <a:extLst>
              <a:ext uri="{FF2B5EF4-FFF2-40B4-BE49-F238E27FC236}">
                <a16:creationId xmlns:a16="http://schemas.microsoft.com/office/drawing/2014/main" id="{BB67D654-43B9-4B81-9377-CF9AEC1F6A49}"/>
              </a:ext>
            </a:extLst>
          </p:cNvPr>
          <p:cNvPicPr>
            <a:picLocks noChangeAspect="1"/>
          </p:cNvPicPr>
          <p:nvPr/>
        </p:nvPicPr>
        <p:blipFill>
          <a:blip r:embed="rId5"/>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3930292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Sketching the Scene</a:t>
            </a:r>
          </a:p>
        </p:txBody>
      </p:sp>
      <p:pic>
        <p:nvPicPr>
          <p:cNvPr id="6" name="Picture 5">
            <a:extLst>
              <a:ext uri="{FF2B5EF4-FFF2-40B4-BE49-F238E27FC236}">
                <a16:creationId xmlns:a16="http://schemas.microsoft.com/office/drawing/2014/main" id="{34ACFA26-BBAB-1A4E-A4F3-DCA01981F0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2254"/>
          <a:stretch/>
        </p:blipFill>
        <p:spPr>
          <a:xfrm>
            <a:off x="5722300" y="2375265"/>
            <a:ext cx="6470826" cy="1919643"/>
          </a:xfrm>
          <a:prstGeom prst="rect">
            <a:avLst/>
          </a:prstGeom>
        </p:spPr>
      </p:pic>
      <p:pic>
        <p:nvPicPr>
          <p:cNvPr id="7" name="Picture 6">
            <a:extLst>
              <a:ext uri="{FF2B5EF4-FFF2-40B4-BE49-F238E27FC236}">
                <a16:creationId xmlns:a16="http://schemas.microsoft.com/office/drawing/2014/main" id="{B479DAA0-0868-6540-B920-011D72A916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395" t="27119"/>
          <a:stretch/>
        </p:blipFill>
        <p:spPr>
          <a:xfrm>
            <a:off x="100241" y="1395371"/>
            <a:ext cx="5760606" cy="4795495"/>
          </a:xfrm>
          <a:prstGeom prst="rect">
            <a:avLst/>
          </a:prstGeom>
        </p:spPr>
      </p:pic>
      <p:sp>
        <p:nvSpPr>
          <p:cNvPr id="8" name="TextBox 7">
            <a:extLst>
              <a:ext uri="{FF2B5EF4-FFF2-40B4-BE49-F238E27FC236}">
                <a16:creationId xmlns:a16="http://schemas.microsoft.com/office/drawing/2014/main" id="{0C385D09-F108-AB4A-B728-688774D00051}"/>
              </a:ext>
            </a:extLst>
          </p:cNvPr>
          <p:cNvSpPr txBox="1"/>
          <p:nvPr/>
        </p:nvSpPr>
        <p:spPr>
          <a:xfrm>
            <a:off x="6212937" y="4596200"/>
            <a:ext cx="5110171"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OSHA. </a:t>
            </a:r>
            <a:r>
              <a:rPr kumimoji="0" lang="en-US" sz="1000" b="0" i="0" u="none" strike="noStrike" kern="1200" cap="none" spc="0" normalizeH="0" baseline="0" noProof="0" dirty="0">
                <a:ln>
                  <a:noFill/>
                </a:ln>
                <a:solidFill>
                  <a:srgbClr val="003399"/>
                </a:solidFill>
                <a:effectLst/>
                <a:uLnTx/>
                <a:uFillTx/>
                <a:latin typeface="Times New Roman" panose="02020603050405020304" pitchFamily="18" charset="0"/>
                <a:ea typeface="+mn-ea"/>
                <a:cs typeface="Times New Roman" panose="02020603050405020304" pitchFamily="18" charset="0"/>
                <a:hlinkClick r:id="rId5" tooltip="Incident [Accident] Investigations: A Guide for Employers - PDF"/>
              </a:rPr>
              <a:t>Incident [Accident] Investigations: A Guide for Employers</a:t>
            </a:r>
            <a:r>
              <a:rPr kumimoji="0" lang="en-US" sz="1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(2015). This guidance document provides employers with a systems approach to identifying and controlling the underlying or root causes of all incidents in order to prevent their recurrence.</a:t>
            </a:r>
          </a:p>
        </p:txBody>
      </p:sp>
      <p:pic>
        <p:nvPicPr>
          <p:cNvPr id="9" name="Picture 8" descr="Logo&#10;&#10;Description automatically generated">
            <a:extLst>
              <a:ext uri="{FF2B5EF4-FFF2-40B4-BE49-F238E27FC236}">
                <a16:creationId xmlns:a16="http://schemas.microsoft.com/office/drawing/2014/main" id="{0AD21B65-F2B0-491D-A194-706ED2C5B165}"/>
              </a:ext>
            </a:extLst>
          </p:cNvPr>
          <p:cNvPicPr>
            <a:picLocks noChangeAspect="1"/>
          </p:cNvPicPr>
          <p:nvPr/>
        </p:nvPicPr>
        <p:blipFill>
          <a:blip r:embed="rId6"/>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1452308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Continue Your Fact Finding</a:t>
            </a:r>
          </a:p>
        </p:txBody>
      </p:sp>
      <p:sp>
        <p:nvSpPr>
          <p:cNvPr id="3" name="Content Placeholder 2">
            <a:extLst>
              <a:ext uri="{FF2B5EF4-FFF2-40B4-BE49-F238E27FC236}">
                <a16:creationId xmlns:a16="http://schemas.microsoft.com/office/drawing/2014/main" id="{F14B8338-7587-C54D-BC33-31DAC673E7C6}"/>
              </a:ext>
            </a:extLst>
          </p:cNvPr>
          <p:cNvSpPr>
            <a:spLocks noGrp="1"/>
          </p:cNvSpPr>
          <p:nvPr>
            <p:ph sz="half" idx="1"/>
          </p:nvPr>
        </p:nvSpPr>
        <p:spPr>
          <a:xfrm>
            <a:off x="593911" y="1825624"/>
            <a:ext cx="10933252" cy="4797597"/>
          </a:xfrm>
        </p:spPr>
        <p:txBody>
          <a:bodyPr>
            <a:normAutofit/>
          </a:bodyPr>
          <a:lstStyle/>
          <a:p>
            <a:pPr marL="354965" marR="594360" indent="-342900">
              <a:lnSpc>
                <a:spcPct val="100000"/>
              </a:lnSpc>
              <a:spcBef>
                <a:spcPts val="100"/>
              </a:spcBef>
              <a:buClr>
                <a:srgbClr val="CCCC99"/>
              </a:buClr>
              <a:buSzPct val="68518"/>
              <a:buFont typeface="Wingdings"/>
              <a:buChar char=""/>
              <a:tabLst>
                <a:tab pos="354965" algn="l"/>
                <a:tab pos="355600" algn="l"/>
              </a:tabLst>
            </a:pPr>
            <a:r>
              <a:rPr lang="en-US" sz="2700" spc="-5" dirty="0">
                <a:latin typeface="Arial"/>
                <a:cs typeface="Arial"/>
              </a:rPr>
              <a:t>Interview the injured employee(s) </a:t>
            </a:r>
            <a:r>
              <a:rPr lang="en-US" sz="2700" u="heavy" spc="-5" dirty="0">
                <a:uFill>
                  <a:solidFill>
                    <a:srgbClr val="000000"/>
                  </a:solidFill>
                </a:uFill>
                <a:latin typeface="Arial"/>
                <a:cs typeface="Arial"/>
              </a:rPr>
              <a:t>as soon as possible</a:t>
            </a:r>
            <a:endParaRPr lang="en-US" sz="2700" dirty="0">
              <a:latin typeface="Arial"/>
              <a:cs typeface="Arial"/>
            </a:endParaRPr>
          </a:p>
          <a:p>
            <a:pPr marL="355600" indent="-342900">
              <a:lnSpc>
                <a:spcPct val="100000"/>
              </a:lnSpc>
              <a:spcBef>
                <a:spcPts val="490"/>
              </a:spcBef>
              <a:buClr>
                <a:srgbClr val="CCCC99"/>
              </a:buClr>
              <a:buSzPct val="68518"/>
              <a:buFont typeface="Wingdings"/>
              <a:buChar char=""/>
              <a:tabLst>
                <a:tab pos="354965" algn="l"/>
                <a:tab pos="355600" algn="l"/>
              </a:tabLst>
            </a:pPr>
            <a:r>
              <a:rPr lang="en-US" sz="2700" dirty="0">
                <a:latin typeface="Arial"/>
                <a:cs typeface="Arial"/>
              </a:rPr>
              <a:t>Identify </a:t>
            </a:r>
            <a:r>
              <a:rPr lang="en-US" sz="2700" spc="-5" dirty="0">
                <a:latin typeface="Arial"/>
                <a:cs typeface="Arial"/>
              </a:rPr>
              <a:t>and interview accident</a:t>
            </a:r>
            <a:r>
              <a:rPr lang="en-US" sz="2700" spc="-45" dirty="0">
                <a:latin typeface="Arial"/>
                <a:cs typeface="Arial"/>
              </a:rPr>
              <a:t> </a:t>
            </a:r>
            <a:r>
              <a:rPr lang="en-US" sz="2700" spc="-5" dirty="0">
                <a:latin typeface="Arial"/>
                <a:cs typeface="Arial"/>
              </a:rPr>
              <a:t>witnesses</a:t>
            </a:r>
            <a:endParaRPr lang="en-US" sz="2700" dirty="0">
              <a:latin typeface="Arial"/>
              <a:cs typeface="Arial"/>
            </a:endParaRPr>
          </a:p>
          <a:p>
            <a:pPr marL="355600" indent="-342900">
              <a:lnSpc>
                <a:spcPct val="100000"/>
              </a:lnSpc>
              <a:spcBef>
                <a:spcPts val="505"/>
              </a:spcBef>
              <a:buClr>
                <a:srgbClr val="CCCC99"/>
              </a:buClr>
              <a:buSzPct val="68518"/>
              <a:buFont typeface="Wingdings"/>
              <a:buChar char=""/>
              <a:tabLst>
                <a:tab pos="354965" algn="l"/>
                <a:tab pos="355600" algn="l"/>
              </a:tabLst>
            </a:pPr>
            <a:r>
              <a:rPr lang="en-US" sz="2700" spc="-5" dirty="0">
                <a:latin typeface="Arial"/>
                <a:cs typeface="Arial"/>
              </a:rPr>
              <a:t>Utilize practical, simple</a:t>
            </a:r>
            <a:r>
              <a:rPr lang="en-US" sz="2700" spc="-25" dirty="0">
                <a:latin typeface="Arial"/>
                <a:cs typeface="Arial"/>
              </a:rPr>
              <a:t> </a:t>
            </a:r>
            <a:r>
              <a:rPr lang="en-US" sz="2700" spc="-5" dirty="0">
                <a:latin typeface="Arial"/>
                <a:cs typeface="Arial"/>
              </a:rPr>
              <a:t>approaches</a:t>
            </a:r>
            <a:endParaRPr lang="en-US" sz="2700" dirty="0">
              <a:latin typeface="Arial"/>
              <a:cs typeface="Arial"/>
            </a:endParaRPr>
          </a:p>
          <a:p>
            <a:pPr marL="756285" lvl="1" indent="-287020">
              <a:lnSpc>
                <a:spcPct val="100000"/>
              </a:lnSpc>
              <a:spcBef>
                <a:spcPts val="229"/>
              </a:spcBef>
              <a:buClr>
                <a:srgbClr val="97CDCC"/>
              </a:buClr>
              <a:buSzPct val="150000"/>
              <a:buChar char="•"/>
              <a:tabLst>
                <a:tab pos="756920" algn="l"/>
              </a:tabLst>
            </a:pPr>
            <a:r>
              <a:rPr lang="en-US" sz="2300" dirty="0">
                <a:latin typeface="Arial"/>
                <a:cs typeface="Arial"/>
              </a:rPr>
              <a:t>Who, What, Where, When, How,</a:t>
            </a:r>
            <a:r>
              <a:rPr lang="en-US" sz="2300" spc="-145" dirty="0">
                <a:latin typeface="Arial"/>
                <a:cs typeface="Arial"/>
              </a:rPr>
              <a:t> </a:t>
            </a:r>
            <a:r>
              <a:rPr lang="en-US" sz="2300" dirty="0">
                <a:latin typeface="Arial"/>
                <a:cs typeface="Arial"/>
              </a:rPr>
              <a:t>WHY</a:t>
            </a:r>
          </a:p>
          <a:p>
            <a:pPr marL="355600" indent="-342900">
              <a:lnSpc>
                <a:spcPct val="100000"/>
              </a:lnSpc>
              <a:spcBef>
                <a:spcPts val="165"/>
              </a:spcBef>
              <a:buClr>
                <a:srgbClr val="CCCC99"/>
              </a:buClr>
              <a:buSzPct val="68518"/>
              <a:buFont typeface="Wingdings"/>
              <a:buChar char=""/>
              <a:tabLst>
                <a:tab pos="354965" algn="l"/>
                <a:tab pos="355600" algn="l"/>
              </a:tabLst>
            </a:pPr>
            <a:r>
              <a:rPr lang="en-US" sz="2700" spc="-5" dirty="0">
                <a:latin typeface="Arial"/>
                <a:cs typeface="Arial"/>
              </a:rPr>
              <a:t>Keep probing </a:t>
            </a:r>
            <a:r>
              <a:rPr lang="en-US" sz="2700" dirty="0">
                <a:latin typeface="Arial"/>
                <a:cs typeface="Arial"/>
              </a:rPr>
              <a:t>for </a:t>
            </a:r>
            <a:r>
              <a:rPr lang="en-US" sz="2700" spc="-5" dirty="0">
                <a:latin typeface="Arial"/>
                <a:cs typeface="Arial"/>
              </a:rPr>
              <a:t>more</a:t>
            </a:r>
            <a:r>
              <a:rPr lang="en-US" sz="2700" spc="-15" dirty="0">
                <a:latin typeface="Arial"/>
                <a:cs typeface="Arial"/>
              </a:rPr>
              <a:t> </a:t>
            </a:r>
            <a:r>
              <a:rPr lang="en-US" sz="2700" spc="-5" dirty="0">
                <a:latin typeface="Arial"/>
                <a:cs typeface="Arial"/>
              </a:rPr>
              <a:t>information</a:t>
            </a:r>
            <a:endParaRPr lang="en-US" sz="2700" dirty="0">
              <a:latin typeface="Arial"/>
              <a:cs typeface="Arial"/>
            </a:endParaRPr>
          </a:p>
          <a:p>
            <a:pPr marL="355600" marR="5080" indent="-342900">
              <a:lnSpc>
                <a:spcPts val="2920"/>
              </a:lnSpc>
              <a:spcBef>
                <a:spcPts val="545"/>
              </a:spcBef>
              <a:buClr>
                <a:srgbClr val="CCCC99"/>
              </a:buClr>
              <a:buSzPct val="68518"/>
              <a:buFont typeface="Wingdings"/>
              <a:buChar char=""/>
              <a:tabLst>
                <a:tab pos="354965" algn="l"/>
                <a:tab pos="355600" algn="l"/>
              </a:tabLst>
            </a:pPr>
            <a:r>
              <a:rPr lang="en-US" sz="2700" spc="-5" dirty="0">
                <a:latin typeface="Arial"/>
                <a:cs typeface="Arial"/>
              </a:rPr>
              <a:t>Don’t jump </a:t>
            </a:r>
            <a:r>
              <a:rPr lang="en-US" sz="2700" dirty="0">
                <a:latin typeface="Arial"/>
                <a:cs typeface="Arial"/>
              </a:rPr>
              <a:t>to </a:t>
            </a:r>
            <a:r>
              <a:rPr lang="en-US" sz="2700" spc="-5" dirty="0">
                <a:latin typeface="Arial"/>
                <a:cs typeface="Arial"/>
              </a:rPr>
              <a:t>conclusions or recommendations too</a:t>
            </a:r>
            <a:r>
              <a:rPr lang="en-US" sz="2700" spc="-15" dirty="0">
                <a:latin typeface="Arial"/>
                <a:cs typeface="Arial"/>
              </a:rPr>
              <a:t> </a:t>
            </a:r>
            <a:r>
              <a:rPr lang="en-US" sz="2700" spc="-5" dirty="0">
                <a:latin typeface="Arial"/>
                <a:cs typeface="Arial"/>
              </a:rPr>
              <a:t>quickly</a:t>
            </a:r>
            <a:endParaRPr lang="en-US" sz="2700" dirty="0">
              <a:latin typeface="Arial"/>
              <a:cs typeface="Arial"/>
            </a:endParaRPr>
          </a:p>
          <a:p>
            <a:pPr marL="354965" marR="366395" indent="-342900">
              <a:lnSpc>
                <a:spcPts val="2920"/>
              </a:lnSpc>
              <a:spcBef>
                <a:spcPts val="495"/>
              </a:spcBef>
              <a:buClr>
                <a:srgbClr val="CCCC99"/>
              </a:buClr>
              <a:buSzPct val="68518"/>
              <a:buFont typeface="Wingdings"/>
              <a:buChar char=""/>
              <a:tabLst>
                <a:tab pos="354965" algn="l"/>
                <a:tab pos="355600" algn="l"/>
              </a:tabLst>
            </a:pPr>
            <a:r>
              <a:rPr lang="en-US" sz="2700" spc="-10" dirty="0">
                <a:latin typeface="Arial"/>
                <a:cs typeface="Arial"/>
              </a:rPr>
              <a:t>Remember </a:t>
            </a:r>
            <a:r>
              <a:rPr lang="en-US" sz="2700" spc="-5" dirty="0">
                <a:latin typeface="Arial"/>
                <a:cs typeface="Arial"/>
              </a:rPr>
              <a:t>that accidents rarely result </a:t>
            </a:r>
            <a:r>
              <a:rPr lang="en-US" sz="2700" dirty="0">
                <a:latin typeface="Arial"/>
                <a:cs typeface="Arial"/>
              </a:rPr>
              <a:t>from </a:t>
            </a:r>
            <a:r>
              <a:rPr lang="en-US" sz="2700" spc="-5" dirty="0">
                <a:latin typeface="Arial"/>
                <a:cs typeface="Arial"/>
              </a:rPr>
              <a:t>a single cause </a:t>
            </a:r>
            <a:r>
              <a:rPr lang="en-US" sz="2700" dirty="0">
                <a:latin typeface="Arial"/>
                <a:cs typeface="Arial"/>
              </a:rPr>
              <a:t>- </a:t>
            </a:r>
            <a:r>
              <a:rPr lang="en-US" sz="2700" spc="-5" dirty="0">
                <a:latin typeface="Arial"/>
                <a:cs typeface="Arial"/>
              </a:rPr>
              <a:t>they usually result </a:t>
            </a:r>
            <a:r>
              <a:rPr lang="en-US" sz="2700" dirty="0">
                <a:latin typeface="Arial"/>
                <a:cs typeface="Arial"/>
              </a:rPr>
              <a:t>from </a:t>
            </a:r>
            <a:r>
              <a:rPr lang="en-US" sz="2700" spc="-5" dirty="0">
                <a:latin typeface="Arial"/>
                <a:cs typeface="Arial"/>
              </a:rPr>
              <a:t>network of multiple causes</a:t>
            </a:r>
            <a:endParaRPr lang="en-US" sz="2700" dirty="0">
              <a:latin typeface="Arial"/>
              <a:cs typeface="Arial"/>
            </a:endParaRPr>
          </a:p>
          <a:p>
            <a:pPr marL="12700">
              <a:lnSpc>
                <a:spcPct val="100000"/>
              </a:lnSpc>
              <a:spcBef>
                <a:spcPts val="745"/>
              </a:spcBef>
              <a:buClr>
                <a:srgbClr val="CCCC99"/>
              </a:buClr>
              <a:buSzPct val="68518"/>
              <a:tabLst>
                <a:tab pos="354965" algn="l"/>
                <a:tab pos="355600" algn="l"/>
              </a:tabLst>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Graphic 4" descr="Magnifying glass with solid fill">
            <a:extLst>
              <a:ext uri="{FF2B5EF4-FFF2-40B4-BE49-F238E27FC236}">
                <a16:creationId xmlns:a16="http://schemas.microsoft.com/office/drawing/2014/main" id="{5C7A11AA-C53C-41BB-B898-333744B212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6114" y="2230393"/>
            <a:ext cx="1491049" cy="1491049"/>
          </a:xfrm>
          <a:prstGeom prst="rect">
            <a:avLst/>
          </a:prstGeom>
        </p:spPr>
      </p:pic>
      <p:pic>
        <p:nvPicPr>
          <p:cNvPr id="6" name="Picture 5" descr="Logo&#10;&#10;Description automatically generated">
            <a:extLst>
              <a:ext uri="{FF2B5EF4-FFF2-40B4-BE49-F238E27FC236}">
                <a16:creationId xmlns:a16="http://schemas.microsoft.com/office/drawing/2014/main" id="{5C4AE1EE-3544-4110-A819-D86294C369F3}"/>
              </a:ext>
            </a:extLst>
          </p:cNvPr>
          <p:cNvPicPr>
            <a:picLocks noChangeAspect="1"/>
          </p:cNvPicPr>
          <p:nvPr/>
        </p:nvPicPr>
        <p:blipFill>
          <a:blip r:embed="rId6"/>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975024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a:solidFill>
                  <a:schemeClr val="bg1"/>
                </a:solidFill>
                <a:latin typeface="PT Serif" panose="020A0603040505020204" pitchFamily="18" charset="77"/>
              </a:rPr>
              <a:t>Interviewing</a:t>
            </a:r>
            <a:endParaRPr lang="en-US" sz="3600" dirty="0">
              <a:solidFill>
                <a:schemeClr val="bg1"/>
              </a:solidFill>
              <a:latin typeface="PT Serif" panose="020A0603040505020204" pitchFamily="18" charset="77"/>
            </a:endParaRPr>
          </a:p>
        </p:txBody>
      </p:sp>
      <p:graphicFrame>
        <p:nvGraphicFramePr>
          <p:cNvPr id="12" name="Content Placeholder 2">
            <a:extLst>
              <a:ext uri="{FF2B5EF4-FFF2-40B4-BE49-F238E27FC236}">
                <a16:creationId xmlns:a16="http://schemas.microsoft.com/office/drawing/2014/main" id="{41D1BFEB-5632-3A4A-8226-2714C130900C}"/>
              </a:ext>
            </a:extLst>
          </p:cNvPr>
          <p:cNvGraphicFramePr>
            <a:graphicFrameLocks noGrp="1"/>
          </p:cNvGraphicFramePr>
          <p:nvPr>
            <p:ph sz="half" idx="1"/>
          </p:nvPr>
        </p:nvGraphicFramePr>
        <p:xfrm>
          <a:off x="632085" y="1613815"/>
          <a:ext cx="10927829" cy="41928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B9DE107F-B803-4086-8EB0-90F68181D0F9}"/>
              </a:ext>
            </a:extLst>
          </p:cNvPr>
          <p:cNvSpPr txBox="1"/>
          <p:nvPr/>
        </p:nvSpPr>
        <p:spPr>
          <a:xfrm>
            <a:off x="1272746" y="5361176"/>
            <a:ext cx="2276585"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 soon as possible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it is safe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Representation</a:t>
            </a:r>
          </a:p>
        </p:txBody>
      </p:sp>
      <p:sp>
        <p:nvSpPr>
          <p:cNvPr id="5" name="TextBox 4">
            <a:extLst>
              <a:ext uri="{FF2B5EF4-FFF2-40B4-BE49-F238E27FC236}">
                <a16:creationId xmlns:a16="http://schemas.microsoft.com/office/drawing/2014/main" id="{83A1D1EB-D1B1-494E-BB9E-1F4BF3DBC2CA}"/>
              </a:ext>
            </a:extLst>
          </p:cNvPr>
          <p:cNvSpPr txBox="1"/>
          <p:nvPr/>
        </p:nvSpPr>
        <p:spPr>
          <a:xfrm>
            <a:off x="4957706" y="5344955"/>
            <a:ext cx="1554977"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Injured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Witnesses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Supervisors</a:t>
            </a:r>
          </a:p>
        </p:txBody>
      </p:sp>
      <p:sp>
        <p:nvSpPr>
          <p:cNvPr id="6" name="TextBox 5">
            <a:extLst>
              <a:ext uri="{FF2B5EF4-FFF2-40B4-BE49-F238E27FC236}">
                <a16:creationId xmlns:a16="http://schemas.microsoft.com/office/drawing/2014/main" id="{D7E101BE-ECBB-4E95-9AF5-EEC18DDE7035}"/>
              </a:ext>
            </a:extLst>
          </p:cNvPr>
          <p:cNvSpPr txBox="1"/>
          <p:nvPr/>
        </p:nvSpPr>
        <p:spPr>
          <a:xfrm>
            <a:off x="8829489" y="5366865"/>
            <a:ext cx="2487669"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Scene of the accident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Office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Phone</a:t>
            </a:r>
          </a:p>
        </p:txBody>
      </p:sp>
      <p:pic>
        <p:nvPicPr>
          <p:cNvPr id="7" name="Picture 6" descr="Logo&#10;&#10;Description automatically generated">
            <a:extLst>
              <a:ext uri="{FF2B5EF4-FFF2-40B4-BE49-F238E27FC236}">
                <a16:creationId xmlns:a16="http://schemas.microsoft.com/office/drawing/2014/main" id="{4D2DE1DF-FE8D-4004-9798-D2794A7B0F05}"/>
              </a:ext>
            </a:extLst>
          </p:cNvPr>
          <p:cNvPicPr>
            <a:picLocks noChangeAspect="1"/>
          </p:cNvPicPr>
          <p:nvPr/>
        </p:nvPicPr>
        <p:blipFill>
          <a:blip r:embed="rId10"/>
          <a:stretch>
            <a:fillRect/>
          </a:stretch>
        </p:blipFill>
        <p:spPr>
          <a:xfrm>
            <a:off x="10073323" y="5797283"/>
            <a:ext cx="1990396" cy="792472"/>
          </a:xfrm>
          <a:prstGeom prst="rect">
            <a:avLst/>
          </a:prstGeom>
        </p:spPr>
      </p:pic>
    </p:spTree>
    <p:extLst>
      <p:ext uri="{BB962C8B-B14F-4D97-AF65-F5344CB8AC3E}">
        <p14:creationId xmlns:p14="http://schemas.microsoft.com/office/powerpoint/2010/main" val="4055545039"/>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Analysis – What and Why Factors</a:t>
            </a:r>
          </a:p>
        </p:txBody>
      </p:sp>
      <p:graphicFrame>
        <p:nvGraphicFramePr>
          <p:cNvPr id="7" name="Content Placeholder 2">
            <a:extLst>
              <a:ext uri="{FF2B5EF4-FFF2-40B4-BE49-F238E27FC236}">
                <a16:creationId xmlns:a16="http://schemas.microsoft.com/office/drawing/2014/main" id="{E0CF5FCF-7F72-F846-BF8A-7E6BCAEC7559}"/>
              </a:ext>
            </a:extLst>
          </p:cNvPr>
          <p:cNvGraphicFramePr>
            <a:graphicFrameLocks noGrp="1"/>
          </p:cNvGraphicFramePr>
          <p:nvPr>
            <p:ph sz="half" idx="1"/>
          </p:nvPr>
        </p:nvGraphicFramePr>
        <p:xfrm>
          <a:off x="1222663" y="1645516"/>
          <a:ext cx="9746673" cy="4076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Logo&#10;&#10;Description automatically generated">
            <a:extLst>
              <a:ext uri="{FF2B5EF4-FFF2-40B4-BE49-F238E27FC236}">
                <a16:creationId xmlns:a16="http://schemas.microsoft.com/office/drawing/2014/main" id="{19FEBDA0-F5A2-4972-9080-71F97ECFC825}"/>
              </a:ext>
            </a:extLst>
          </p:cNvPr>
          <p:cNvPicPr>
            <a:picLocks noChangeAspect="1"/>
          </p:cNvPicPr>
          <p:nvPr/>
        </p:nvPicPr>
        <p:blipFill>
          <a:blip r:embed="rId9"/>
          <a:stretch>
            <a:fillRect/>
          </a:stretch>
        </p:blipFill>
        <p:spPr>
          <a:xfrm>
            <a:off x="10085838" y="5732145"/>
            <a:ext cx="1990396" cy="792472"/>
          </a:xfrm>
          <a:prstGeom prst="rect">
            <a:avLst/>
          </a:prstGeom>
        </p:spPr>
      </p:pic>
    </p:spTree>
    <p:extLst>
      <p:ext uri="{BB962C8B-B14F-4D97-AF65-F5344CB8AC3E}">
        <p14:creationId xmlns:p14="http://schemas.microsoft.com/office/powerpoint/2010/main" val="1981958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Unsafe Behaviors</a:t>
            </a:r>
          </a:p>
        </p:txBody>
      </p:sp>
      <p:sp>
        <p:nvSpPr>
          <p:cNvPr id="3" name="Content Placeholder 2">
            <a:extLst>
              <a:ext uri="{FF2B5EF4-FFF2-40B4-BE49-F238E27FC236}">
                <a16:creationId xmlns:a16="http://schemas.microsoft.com/office/drawing/2014/main" id="{F14B8338-7587-C54D-BC33-31DAC673E7C6}"/>
              </a:ext>
            </a:extLst>
          </p:cNvPr>
          <p:cNvSpPr>
            <a:spLocks noGrp="1"/>
          </p:cNvSpPr>
          <p:nvPr>
            <p:ph sz="half" idx="1"/>
          </p:nvPr>
        </p:nvSpPr>
        <p:spPr>
          <a:xfrm>
            <a:off x="349623" y="1411207"/>
            <a:ext cx="11722928" cy="5137874"/>
          </a:xfrm>
        </p:spPr>
        <p:txBody>
          <a:bodyPr>
            <a:normAutofit/>
          </a:bodyPr>
          <a:lstStyle/>
          <a:p>
            <a:pPr marL="0" marR="5080" indent="0">
              <a:lnSpc>
                <a:spcPct val="100000"/>
              </a:lnSpc>
              <a:spcBef>
                <a:spcPts val="95"/>
              </a:spcBef>
              <a:buNone/>
            </a:pPr>
            <a:r>
              <a:rPr lang="en-US" sz="2400" spc="-5" dirty="0">
                <a:latin typeface="Arial"/>
                <a:cs typeface="Arial"/>
              </a:rPr>
              <a:t>Most </a:t>
            </a:r>
            <a:r>
              <a:rPr lang="en-US" sz="2400" dirty="0">
                <a:latin typeface="Arial"/>
                <a:cs typeface="Arial"/>
              </a:rPr>
              <a:t>hazardous conditions are </a:t>
            </a:r>
            <a:r>
              <a:rPr lang="en-US" sz="2400" spc="-5" dirty="0">
                <a:latin typeface="Arial"/>
                <a:cs typeface="Arial"/>
              </a:rPr>
              <a:t>the </a:t>
            </a:r>
            <a:r>
              <a:rPr lang="en-US" sz="2400" dirty="0">
                <a:latin typeface="Arial"/>
                <a:cs typeface="Arial"/>
              </a:rPr>
              <a:t>result of an unsafe behavior(s) that produced </a:t>
            </a:r>
            <a:r>
              <a:rPr lang="en-US" sz="2400" spc="-5" dirty="0">
                <a:latin typeface="Arial"/>
                <a:cs typeface="Arial"/>
              </a:rPr>
              <a:t>them. Examples </a:t>
            </a:r>
            <a:r>
              <a:rPr lang="en-US" sz="2400" dirty="0">
                <a:latin typeface="Arial"/>
                <a:cs typeface="Arial"/>
              </a:rPr>
              <a:t>of unsafe employee/manager behaviors</a:t>
            </a:r>
            <a:r>
              <a:rPr lang="en-US" sz="2400" spc="5" dirty="0">
                <a:latin typeface="Arial"/>
                <a:cs typeface="Arial"/>
              </a:rPr>
              <a:t> </a:t>
            </a:r>
            <a:r>
              <a:rPr lang="en-US" sz="2400" dirty="0">
                <a:latin typeface="Arial"/>
                <a:cs typeface="Arial"/>
              </a:rPr>
              <a:t>include:</a:t>
            </a:r>
          </a:p>
          <a:p>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Diagram 6">
            <a:extLst>
              <a:ext uri="{FF2B5EF4-FFF2-40B4-BE49-F238E27FC236}">
                <a16:creationId xmlns:a16="http://schemas.microsoft.com/office/drawing/2014/main" id="{CCFA9C2C-D9DC-416E-BFFA-06E6F01E3FC1}"/>
              </a:ext>
            </a:extLst>
          </p:cNvPr>
          <p:cNvGraphicFramePr/>
          <p:nvPr/>
        </p:nvGraphicFramePr>
        <p:xfrm>
          <a:off x="352108" y="2520778"/>
          <a:ext cx="6147545" cy="3694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a:extLst>
              <a:ext uri="{FF2B5EF4-FFF2-40B4-BE49-F238E27FC236}">
                <a16:creationId xmlns:a16="http://schemas.microsoft.com/office/drawing/2014/main" id="{0C98349F-3F7C-4EBE-9800-EFA49F12A934}"/>
              </a:ext>
            </a:extLst>
          </p:cNvPr>
          <p:cNvGraphicFramePr/>
          <p:nvPr/>
        </p:nvGraphicFramePr>
        <p:xfrm>
          <a:off x="6211087" y="2520778"/>
          <a:ext cx="5560365" cy="34026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TextBox 3">
            <a:extLst>
              <a:ext uri="{FF2B5EF4-FFF2-40B4-BE49-F238E27FC236}">
                <a16:creationId xmlns:a16="http://schemas.microsoft.com/office/drawing/2014/main" id="{5B353279-0E48-4AAE-AD86-00049D3AE146}"/>
              </a:ext>
            </a:extLst>
          </p:cNvPr>
          <p:cNvSpPr txBox="1"/>
          <p:nvPr/>
        </p:nvSpPr>
        <p:spPr>
          <a:xfrm>
            <a:off x="2831839" y="6253204"/>
            <a:ext cx="1208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black"/>
                </a:solidFill>
                <a:effectLst/>
                <a:uLnTx/>
                <a:uFillTx/>
                <a:latin typeface="Calibri"/>
                <a:ea typeface="+mn-ea"/>
                <a:cs typeface="+mn-cs"/>
              </a:rPr>
              <a:t>EMPLOYEE</a:t>
            </a:r>
          </a:p>
        </p:txBody>
      </p:sp>
      <p:sp>
        <p:nvSpPr>
          <p:cNvPr id="9" name="TextBox 8">
            <a:extLst>
              <a:ext uri="{FF2B5EF4-FFF2-40B4-BE49-F238E27FC236}">
                <a16:creationId xmlns:a16="http://schemas.microsoft.com/office/drawing/2014/main" id="{A8EC77BF-B175-453C-B0ED-8B62C4664081}"/>
              </a:ext>
            </a:extLst>
          </p:cNvPr>
          <p:cNvSpPr txBox="1"/>
          <p:nvPr/>
        </p:nvSpPr>
        <p:spPr>
          <a:xfrm>
            <a:off x="8386840" y="6253204"/>
            <a:ext cx="12021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black"/>
                </a:solidFill>
                <a:effectLst/>
                <a:uLnTx/>
                <a:uFillTx/>
                <a:latin typeface="Calibri"/>
                <a:ea typeface="+mn-ea"/>
                <a:cs typeface="+mn-cs"/>
              </a:rPr>
              <a:t>MANAGER</a:t>
            </a:r>
          </a:p>
        </p:txBody>
      </p:sp>
      <p:pic>
        <p:nvPicPr>
          <p:cNvPr id="10" name="Picture 9" descr="Logo&#10;&#10;Description automatically generated">
            <a:extLst>
              <a:ext uri="{FF2B5EF4-FFF2-40B4-BE49-F238E27FC236}">
                <a16:creationId xmlns:a16="http://schemas.microsoft.com/office/drawing/2014/main" id="{43C4EA58-9705-4A07-9759-769875D0D535}"/>
              </a:ext>
            </a:extLst>
          </p:cNvPr>
          <p:cNvPicPr>
            <a:picLocks noChangeAspect="1"/>
          </p:cNvPicPr>
          <p:nvPr/>
        </p:nvPicPr>
        <p:blipFill>
          <a:blip r:embed="rId14"/>
          <a:stretch>
            <a:fillRect/>
          </a:stretch>
        </p:blipFill>
        <p:spPr>
          <a:xfrm>
            <a:off x="10085838" y="5756609"/>
            <a:ext cx="1990396" cy="792472"/>
          </a:xfrm>
          <a:prstGeom prst="rect">
            <a:avLst/>
          </a:prstGeom>
        </p:spPr>
      </p:pic>
    </p:spTree>
    <p:extLst>
      <p:ext uri="{BB962C8B-B14F-4D97-AF65-F5344CB8AC3E}">
        <p14:creationId xmlns:p14="http://schemas.microsoft.com/office/powerpoint/2010/main" val="2267653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white feather on a black background&#10;&#10;Description automatically generated with low confidence">
            <a:extLst>
              <a:ext uri="{FF2B5EF4-FFF2-40B4-BE49-F238E27FC236}">
                <a16:creationId xmlns:a16="http://schemas.microsoft.com/office/drawing/2014/main" id="{BB9A61CC-8F48-9A44-B4C6-F3577401E8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 y="10"/>
            <a:ext cx="12228129" cy="4666928"/>
          </a:xfrm>
          <a:prstGeom prst="rect">
            <a:avLst/>
          </a:prstGeom>
        </p:spPr>
      </p:pic>
      <p:grpSp>
        <p:nvGrpSpPr>
          <p:cNvPr id="12" name="Group 1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3" name="Freeform: Shape 1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6" name="Freeform: Shape 15">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804672" y="4404182"/>
            <a:ext cx="5021782" cy="1509931"/>
          </a:xfrm>
        </p:spPr>
        <p:txBody>
          <a:bodyPr vert="horz" lIns="91440" tIns="45720" rIns="91440" bIns="45720" rtlCol="0" anchor="ctr">
            <a:normAutofit/>
          </a:bodyPr>
          <a:lstStyle/>
          <a:p>
            <a:r>
              <a:rPr lang="en-US" sz="3600" dirty="0">
                <a:solidFill>
                  <a:schemeClr val="tx2"/>
                </a:solidFill>
                <a:latin typeface="Open Sans" panose="020B0606030504020204" pitchFamily="34" charset="0"/>
                <a:ea typeface="Open Sans" panose="020B0606030504020204" pitchFamily="34" charset="0"/>
                <a:cs typeface="Open Sans" panose="020B0606030504020204" pitchFamily="34" charset="0"/>
              </a:rPr>
              <a:t>Analysis – Root Cause</a:t>
            </a:r>
          </a:p>
        </p:txBody>
      </p:sp>
      <p:sp>
        <p:nvSpPr>
          <p:cNvPr id="4" name="Content Placeholder 2">
            <a:extLst>
              <a:ext uri="{FF2B5EF4-FFF2-40B4-BE49-F238E27FC236}">
                <a16:creationId xmlns:a16="http://schemas.microsoft.com/office/drawing/2014/main" id="{4B2C6F51-203D-B746-8B96-4353C818124C}"/>
              </a:ext>
            </a:extLst>
          </p:cNvPr>
          <p:cNvSpPr>
            <a:spLocks noGrp="1"/>
          </p:cNvSpPr>
          <p:nvPr>
            <p:ph sz="half" idx="1"/>
          </p:nvPr>
        </p:nvSpPr>
        <p:spPr>
          <a:xfrm>
            <a:off x="6460917" y="4688369"/>
            <a:ext cx="4926411" cy="1509935"/>
          </a:xfrm>
        </p:spPr>
        <p:txBody>
          <a:bodyPr vert="horz" lIns="91440" tIns="45720" rIns="91440" bIns="45720" rtlCol="0" anchor="ctr">
            <a:noAutofit/>
          </a:bodyPr>
          <a:lstStyle/>
          <a:p>
            <a:pPr marL="0" marR="5080" indent="0">
              <a:spcBef>
                <a:spcPts val="95"/>
              </a:spcBef>
              <a:buNone/>
            </a:pPr>
            <a:r>
              <a:rPr lang="en-US" sz="1600" spc="-5" dirty="0">
                <a:solidFill>
                  <a:schemeClr val="tx2"/>
                </a:solidFill>
                <a:latin typeface="Open Sans" panose="020B0606030504020204" pitchFamily="34" charset="0"/>
                <a:ea typeface="Open Sans" panose="020B0606030504020204" pitchFamily="34" charset="0"/>
                <a:cs typeface="Open Sans" panose="020B0606030504020204" pitchFamily="34" charset="0"/>
              </a:rPr>
              <a:t>The root causes for accidents are the underlying system weaknesses that have somehow contributed to the existence of hazardous conditions and unsafe behaviors that represent surface causes of accidents.</a:t>
            </a:r>
          </a:p>
          <a:p>
            <a:pPr marL="12700" marR="5080">
              <a:spcBef>
                <a:spcPts val="95"/>
              </a:spcBef>
            </a:pPr>
            <a:endParaRPr lang="en-US" sz="1600" spc="-5"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marR="5080" indent="0">
              <a:spcBef>
                <a:spcPts val="95"/>
              </a:spcBef>
              <a:buNone/>
            </a:pPr>
            <a:r>
              <a:rPr lang="en-US" sz="1600" spc="-5" dirty="0">
                <a:solidFill>
                  <a:schemeClr val="tx2"/>
                </a:solidFill>
                <a:latin typeface="Open Sans" panose="020B0606030504020204" pitchFamily="34" charset="0"/>
                <a:ea typeface="Open Sans" panose="020B0606030504020204" pitchFamily="34" charset="0"/>
                <a:cs typeface="Open Sans" panose="020B0606030504020204" pitchFamily="34" charset="0"/>
              </a:rPr>
              <a:t>A root cause is the cause that, if corrected, should prevent recurrence of this and similar  occurrences.</a:t>
            </a:r>
          </a:p>
          <a:p>
            <a:endParaRPr lang="en-US"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Logo, company name&#10;&#10;Description automatically generated">
            <a:extLst>
              <a:ext uri="{FF2B5EF4-FFF2-40B4-BE49-F238E27FC236}">
                <a16:creationId xmlns:a16="http://schemas.microsoft.com/office/drawing/2014/main" id="{0F69C6DC-403A-0B47-8068-84089BDE06EE}"/>
              </a:ext>
            </a:extLst>
          </p:cNvPr>
          <p:cNvPicPr>
            <a:picLocks noChangeAspect="1"/>
          </p:cNvPicPr>
          <p:nvPr/>
        </p:nvPicPr>
        <p:blipFill>
          <a:blip r:embed="rId3"/>
          <a:stretch>
            <a:fillRect/>
          </a:stretch>
        </p:blipFill>
        <p:spPr>
          <a:xfrm>
            <a:off x="10634658" y="6097536"/>
            <a:ext cx="1524000" cy="723900"/>
          </a:xfrm>
          <a:prstGeom prst="rect">
            <a:avLst/>
          </a:prstGeom>
        </p:spPr>
      </p:pic>
      <p:pic>
        <p:nvPicPr>
          <p:cNvPr id="17" name="Picture 16" descr="Logo&#10;&#10;Description automatically generated">
            <a:extLst>
              <a:ext uri="{FF2B5EF4-FFF2-40B4-BE49-F238E27FC236}">
                <a16:creationId xmlns:a16="http://schemas.microsoft.com/office/drawing/2014/main" id="{54778170-3761-469C-8116-D5CDE82464D8}"/>
              </a:ext>
            </a:extLst>
          </p:cNvPr>
          <p:cNvPicPr>
            <a:picLocks noChangeAspect="1"/>
          </p:cNvPicPr>
          <p:nvPr/>
        </p:nvPicPr>
        <p:blipFill>
          <a:blip r:embed="rId4"/>
          <a:stretch>
            <a:fillRect/>
          </a:stretch>
        </p:blipFill>
        <p:spPr>
          <a:xfrm>
            <a:off x="10153372" y="5978711"/>
            <a:ext cx="1990396" cy="792472"/>
          </a:xfrm>
          <a:prstGeom prst="rect">
            <a:avLst/>
          </a:prstGeom>
        </p:spPr>
      </p:pic>
    </p:spTree>
    <p:extLst>
      <p:ext uri="{BB962C8B-B14F-4D97-AF65-F5344CB8AC3E}">
        <p14:creationId xmlns:p14="http://schemas.microsoft.com/office/powerpoint/2010/main" val="2122305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81AFB3-0F74-DD44-A444-08AD1BE642C0}"/>
              </a:ext>
            </a:extLst>
          </p:cNvPr>
          <p:cNvSpPr>
            <a:spLocks noGrp="1"/>
          </p:cNvSpPr>
          <p:nvPr>
            <p:ph type="title"/>
          </p:nvPr>
        </p:nvSpPr>
        <p:spPr>
          <a:xfrm>
            <a:off x="367990" y="1"/>
            <a:ext cx="11294358" cy="1226633"/>
          </a:xfrm>
        </p:spPr>
        <p:txBody>
          <a:bodyPr>
            <a:normAutofit/>
          </a:bodyPr>
          <a:lstStyle/>
          <a:p>
            <a:r>
              <a:rPr lang="en-US" sz="3600" dirty="0">
                <a:solidFill>
                  <a:schemeClr val="bg1"/>
                </a:solidFill>
                <a:latin typeface="PT Serif" panose="020A0603040505020204" pitchFamily="18" charset="77"/>
              </a:rPr>
              <a:t>Benefits of Incident/Accident  Investigation</a:t>
            </a:r>
          </a:p>
        </p:txBody>
      </p:sp>
      <p:sp>
        <p:nvSpPr>
          <p:cNvPr id="10" name="Content Placeholder 9">
            <a:extLst>
              <a:ext uri="{FF2B5EF4-FFF2-40B4-BE49-F238E27FC236}">
                <a16:creationId xmlns:a16="http://schemas.microsoft.com/office/drawing/2014/main" id="{165BAB98-4D3D-1B44-9169-46D551848936}"/>
              </a:ext>
            </a:extLst>
          </p:cNvPr>
          <p:cNvSpPr>
            <a:spLocks noGrp="1"/>
          </p:cNvSpPr>
          <p:nvPr>
            <p:ph idx="1"/>
          </p:nvPr>
        </p:nvSpPr>
        <p:spPr>
          <a:xfrm>
            <a:off x="838200" y="1839072"/>
            <a:ext cx="10515600" cy="3849034"/>
          </a:xfrm>
        </p:spPr>
        <p:txBody>
          <a:bodyPr>
            <a:normAutofit/>
          </a:bodyPr>
          <a:lstStyle/>
          <a:p>
            <a:pPr>
              <a:spcBef>
                <a:spcPts val="0"/>
              </a:spcBef>
              <a:tabLst>
                <a:tab pos="457200" algn="l"/>
              </a:tabLst>
            </a:pPr>
            <a:r>
              <a:rPr lang="en-US" dirty="0">
                <a:effectLst/>
                <a:latin typeface="Open Sans" panose="020B0606030504020204" pitchFamily="34" charset="0"/>
                <a:ea typeface="Open Sans" panose="020B0606030504020204" pitchFamily="34" charset="0"/>
                <a:cs typeface="Open Sans" panose="020B0606030504020204" pitchFamily="34" charset="0"/>
              </a:rPr>
              <a:t>Prevent future accidents/incidents by identifying and eliminating hazards</a:t>
            </a:r>
          </a:p>
          <a:p>
            <a:pPr>
              <a:spcBef>
                <a:spcPts val="0"/>
              </a:spcBef>
              <a:tabLst>
                <a:tab pos="457200" algn="l"/>
              </a:tabLst>
            </a:pPr>
            <a:r>
              <a:rPr lang="en-US" dirty="0">
                <a:effectLst/>
                <a:latin typeface="Open Sans" panose="020B0606030504020204" pitchFamily="34" charset="0"/>
                <a:ea typeface="Open Sans" panose="020B0606030504020204" pitchFamily="34" charset="0"/>
                <a:cs typeface="Open Sans" panose="020B0606030504020204" pitchFamily="34" charset="0"/>
              </a:rPr>
              <a:t>Expose deficiencies in process and/or equipment</a:t>
            </a:r>
          </a:p>
          <a:p>
            <a:pPr>
              <a:spcBef>
                <a:spcPts val="0"/>
              </a:spcBef>
              <a:tabLst>
                <a:tab pos="457200" algn="l"/>
              </a:tabLst>
            </a:pPr>
            <a:r>
              <a:rPr lang="en-US" dirty="0">
                <a:effectLst/>
                <a:latin typeface="Open Sans" panose="020B0606030504020204" pitchFamily="34" charset="0"/>
                <a:ea typeface="Open Sans" panose="020B0606030504020204" pitchFamily="34" charset="0"/>
                <a:cs typeface="Open Sans" panose="020B0606030504020204" pitchFamily="34" charset="0"/>
              </a:rPr>
              <a:t>Maintain worker morale</a:t>
            </a:r>
          </a:p>
          <a:p>
            <a:pPr>
              <a:spcBef>
                <a:spcPts val="0"/>
              </a:spcBef>
              <a:tabLst>
                <a:tab pos="457200" algn="l"/>
              </a:tabLst>
            </a:pPr>
            <a:r>
              <a:rPr lang="en-US" dirty="0">
                <a:effectLst/>
                <a:latin typeface="Open Sans" panose="020B0606030504020204" pitchFamily="34" charset="0"/>
                <a:ea typeface="Open Sans" panose="020B0606030504020204" pitchFamily="34" charset="0"/>
                <a:cs typeface="Open Sans" panose="020B0606030504020204" pitchFamily="34" charset="0"/>
              </a:rPr>
              <a:t>Greater safety awareness - provides the cornerstone for a effective workplace safety / injury prevention program</a:t>
            </a:r>
          </a:p>
          <a:p>
            <a:pPr>
              <a:spcBef>
                <a:spcPts val="0"/>
              </a:spcBef>
              <a:tabLst>
                <a:tab pos="457200" algn="l"/>
              </a:tabLst>
            </a:pPr>
            <a:r>
              <a:rPr lang="en-US" dirty="0">
                <a:effectLst/>
                <a:latin typeface="Open Sans" panose="020B0606030504020204" pitchFamily="34" charset="0"/>
                <a:ea typeface="Open Sans" panose="020B0606030504020204" pitchFamily="34" charset="0"/>
                <a:cs typeface="Open Sans" panose="020B0606030504020204" pitchFamily="34" charset="0"/>
              </a:rPr>
              <a:t>Facts gathered in the event of litigation</a:t>
            </a:r>
          </a:p>
          <a:p>
            <a:pPr>
              <a:spcBef>
                <a:spcPts val="0"/>
              </a:spcBef>
              <a:tabLst>
                <a:tab pos="457200" algn="l"/>
              </a:tabLst>
            </a:pPr>
            <a:r>
              <a:rPr lang="en-US" dirty="0">
                <a:effectLst/>
                <a:latin typeface="Open Sans" panose="020B0606030504020204" pitchFamily="34" charset="0"/>
                <a:ea typeface="Open Sans" panose="020B0606030504020204" pitchFamily="34" charset="0"/>
                <a:cs typeface="Open Sans" panose="020B0606030504020204" pitchFamily="34" charset="0"/>
              </a:rPr>
              <a:t>Reduce injury and worker compensation costs</a:t>
            </a:r>
          </a:p>
          <a:p>
            <a:pPr marL="0" indent="0">
              <a:buNone/>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Logo&#10;&#10;Description automatically generated">
            <a:extLst>
              <a:ext uri="{FF2B5EF4-FFF2-40B4-BE49-F238E27FC236}">
                <a16:creationId xmlns:a16="http://schemas.microsoft.com/office/drawing/2014/main" id="{561402FA-CDB1-4423-8FF6-50C5323C3BC6}"/>
              </a:ext>
            </a:extLst>
          </p:cNvPr>
          <p:cNvPicPr>
            <a:picLocks noChangeAspect="1"/>
          </p:cNvPicPr>
          <p:nvPr/>
        </p:nvPicPr>
        <p:blipFill>
          <a:blip r:embed="rId4"/>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2216100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Analysis - Multiple Root Cause Analysis</a:t>
            </a:r>
          </a:p>
        </p:txBody>
      </p:sp>
      <p:graphicFrame>
        <p:nvGraphicFramePr>
          <p:cNvPr id="12" name="Content Placeholder 2">
            <a:extLst>
              <a:ext uri="{FF2B5EF4-FFF2-40B4-BE49-F238E27FC236}">
                <a16:creationId xmlns:a16="http://schemas.microsoft.com/office/drawing/2014/main" id="{9C1163C5-A852-6C4A-BFC7-DA5B3E637A6E}"/>
              </a:ext>
            </a:extLst>
          </p:cNvPr>
          <p:cNvGraphicFramePr>
            <a:graphicFrameLocks noGrp="1"/>
          </p:cNvGraphicFramePr>
          <p:nvPr>
            <p:ph sz="half" idx="1"/>
          </p:nvPr>
        </p:nvGraphicFramePr>
        <p:xfrm>
          <a:off x="2913888" y="122691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91BC973C-9FFE-40A6-A3EF-3425B4C2C693}"/>
              </a:ext>
            </a:extLst>
          </p:cNvPr>
          <p:cNvPicPr>
            <a:picLocks noChangeAspect="1"/>
          </p:cNvPicPr>
          <p:nvPr/>
        </p:nvPicPr>
        <p:blipFill>
          <a:blip r:embed="rId8"/>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997626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Corrective Action</a:t>
            </a:r>
          </a:p>
        </p:txBody>
      </p:sp>
      <p:sp>
        <p:nvSpPr>
          <p:cNvPr id="3" name="Content Placeholder 2">
            <a:extLst>
              <a:ext uri="{FF2B5EF4-FFF2-40B4-BE49-F238E27FC236}">
                <a16:creationId xmlns:a16="http://schemas.microsoft.com/office/drawing/2014/main" id="{F14B8338-7587-C54D-BC33-31DAC673E7C6}"/>
              </a:ext>
            </a:extLst>
          </p:cNvPr>
          <p:cNvSpPr>
            <a:spLocks noGrp="1"/>
          </p:cNvSpPr>
          <p:nvPr>
            <p:ph sz="half" idx="1"/>
          </p:nvPr>
        </p:nvSpPr>
        <p:spPr>
          <a:xfrm>
            <a:off x="729050" y="1594022"/>
            <a:ext cx="5893424" cy="4582941"/>
          </a:xfrm>
        </p:spPr>
        <p:txBody>
          <a:bodyPr>
            <a:normAutofit fontScale="85000" lnSpcReduction="10000"/>
          </a:bodyPr>
          <a:lstStyle/>
          <a:p>
            <a:pPr marL="0" marR="546100" indent="0">
              <a:lnSpc>
                <a:spcPts val="3030"/>
              </a:lnSpc>
              <a:spcBef>
                <a:spcPts val="470"/>
              </a:spcBef>
              <a:buNone/>
            </a:pPr>
            <a:r>
              <a:rPr lang="en-US" sz="2400" b="1" spc="-5" dirty="0">
                <a:latin typeface="Open Sans" panose="020B0606030504020204" pitchFamily="34" charset="0"/>
                <a:ea typeface="Open Sans" panose="020B0606030504020204" pitchFamily="34" charset="0"/>
                <a:cs typeface="Open Sans" panose="020B0606030504020204" pitchFamily="34" charset="0"/>
              </a:rPr>
              <a:t>Developing </a:t>
            </a:r>
            <a:r>
              <a:rPr lang="en-US" sz="2400" b="1" dirty="0">
                <a:latin typeface="Open Sans" panose="020B0606030504020204" pitchFamily="34" charset="0"/>
                <a:ea typeface="Open Sans" panose="020B0606030504020204" pitchFamily="34" charset="0"/>
                <a:cs typeface="Open Sans" panose="020B0606030504020204" pitchFamily="34" charset="0"/>
              </a:rPr>
              <a:t>corrective </a:t>
            </a:r>
            <a:r>
              <a:rPr lang="en-US" sz="2400" b="1" spc="-5" dirty="0">
                <a:latin typeface="Open Sans" panose="020B0606030504020204" pitchFamily="34" charset="0"/>
                <a:ea typeface="Open Sans" panose="020B0606030504020204" pitchFamily="34" charset="0"/>
                <a:cs typeface="Open Sans" panose="020B0606030504020204" pitchFamily="34" charset="0"/>
              </a:rPr>
              <a:t>or </a:t>
            </a:r>
            <a:r>
              <a:rPr lang="en-US" sz="2400" b="1" dirty="0">
                <a:latin typeface="Open Sans" panose="020B0606030504020204" pitchFamily="34" charset="0"/>
                <a:ea typeface="Open Sans" panose="020B0606030504020204" pitchFamily="34" charset="0"/>
                <a:cs typeface="Open Sans" panose="020B0606030504020204" pitchFamily="34" charset="0"/>
              </a:rPr>
              <a:t>preventative </a:t>
            </a:r>
            <a:r>
              <a:rPr lang="en-US" sz="2400" b="1" spc="-5" dirty="0">
                <a:latin typeface="Open Sans" panose="020B0606030504020204" pitchFamily="34" charset="0"/>
                <a:ea typeface="Open Sans" panose="020B0606030504020204" pitchFamily="34" charset="0"/>
                <a:cs typeface="Open Sans" panose="020B0606030504020204" pitchFamily="34" charset="0"/>
              </a:rPr>
              <a:t>actions is the most important </a:t>
            </a:r>
            <a:r>
              <a:rPr lang="en-US" sz="2400" b="1" dirty="0">
                <a:latin typeface="Open Sans" panose="020B0606030504020204" pitchFamily="34" charset="0"/>
                <a:ea typeface="Open Sans" panose="020B0606030504020204" pitchFamily="34" charset="0"/>
                <a:cs typeface="Open Sans" panose="020B0606030504020204" pitchFamily="34" charset="0"/>
              </a:rPr>
              <a:t>step </a:t>
            </a:r>
            <a:r>
              <a:rPr lang="en-US" sz="2400" b="1" spc="-5" dirty="0">
                <a:latin typeface="Open Sans" panose="020B0606030504020204" pitchFamily="34" charset="0"/>
                <a:ea typeface="Open Sans" panose="020B0606030504020204" pitchFamily="34" charset="0"/>
                <a:cs typeface="Open Sans" panose="020B0606030504020204" pitchFamily="34" charset="0"/>
              </a:rPr>
              <a:t>in the accident/incident investigation</a:t>
            </a:r>
            <a:r>
              <a:rPr lang="en-US" sz="2400" b="1" spc="105" dirty="0">
                <a:latin typeface="Open Sans" panose="020B0606030504020204" pitchFamily="34" charset="0"/>
                <a:ea typeface="Open Sans" panose="020B0606030504020204" pitchFamily="34" charset="0"/>
                <a:cs typeface="Open Sans" panose="020B0606030504020204" pitchFamily="34" charset="0"/>
              </a:rPr>
              <a:t> </a:t>
            </a:r>
            <a:r>
              <a:rPr lang="en-US" sz="2400" b="1" spc="-5" dirty="0">
                <a:latin typeface="Open Sans" panose="020B0606030504020204" pitchFamily="34" charset="0"/>
                <a:ea typeface="Open Sans" panose="020B0606030504020204" pitchFamily="34" charset="0"/>
                <a:cs typeface="Open Sans" panose="020B0606030504020204" pitchFamily="34" charset="0"/>
              </a:rPr>
              <a:t>process</a:t>
            </a:r>
            <a:r>
              <a:rPr lang="en-US" sz="2400" spc="-5" dirty="0">
                <a:latin typeface="Open Sans" panose="020B0606030504020204" pitchFamily="34" charset="0"/>
                <a:ea typeface="Open Sans" panose="020B0606030504020204" pitchFamily="34" charset="0"/>
                <a:cs typeface="Open Sans" panose="020B0606030504020204" pitchFamily="34" charset="0"/>
              </a:rPr>
              <a:t>.</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24130" marR="127635">
              <a:lnSpc>
                <a:spcPts val="3020"/>
              </a:lnSpc>
              <a:spcBef>
                <a:spcPts val="2690"/>
              </a:spcBef>
            </a:pPr>
            <a:r>
              <a:rPr lang="en-US" sz="2400" spc="-5" dirty="0">
                <a:latin typeface="Open Sans" panose="020B0606030504020204" pitchFamily="34" charset="0"/>
                <a:ea typeface="Open Sans" panose="020B0606030504020204" pitchFamily="34" charset="0"/>
                <a:cs typeface="Open Sans" panose="020B0606030504020204" pitchFamily="34" charset="0"/>
              </a:rPr>
              <a:t>All the </a:t>
            </a:r>
            <a:r>
              <a:rPr lang="en-US" sz="2400" dirty="0">
                <a:latin typeface="Open Sans" panose="020B0606030504020204" pitchFamily="34" charset="0"/>
                <a:ea typeface="Open Sans" panose="020B0606030504020204" pitchFamily="34" charset="0"/>
                <a:cs typeface="Open Sans" panose="020B0606030504020204" pitchFamily="34" charset="0"/>
              </a:rPr>
              <a:t>efforts leading </a:t>
            </a:r>
            <a:r>
              <a:rPr lang="en-US" sz="2400" spc="-5" dirty="0">
                <a:latin typeface="Open Sans" panose="020B0606030504020204" pitchFamily="34" charset="0"/>
                <a:ea typeface="Open Sans" panose="020B0606030504020204" pitchFamily="34" charset="0"/>
                <a:cs typeface="Open Sans" panose="020B0606030504020204" pitchFamily="34" charset="0"/>
              </a:rPr>
              <a:t>up to this </a:t>
            </a:r>
            <a:r>
              <a:rPr lang="en-US" sz="2400" dirty="0">
                <a:latin typeface="Open Sans" panose="020B0606030504020204" pitchFamily="34" charset="0"/>
                <a:ea typeface="Open Sans" panose="020B0606030504020204" pitchFamily="34" charset="0"/>
                <a:cs typeface="Open Sans" panose="020B0606030504020204" pitchFamily="34" charset="0"/>
              </a:rPr>
              <a:t>step </a:t>
            </a:r>
            <a:r>
              <a:rPr lang="en-US" sz="2400" spc="-5" dirty="0">
                <a:latin typeface="Open Sans" panose="020B0606030504020204" pitchFamily="34" charset="0"/>
                <a:ea typeface="Open Sans" panose="020B0606030504020204" pitchFamily="34" charset="0"/>
                <a:cs typeface="Open Sans" panose="020B0606030504020204" pitchFamily="34" charset="0"/>
              </a:rPr>
              <a:t>culminate with </a:t>
            </a:r>
            <a:r>
              <a:rPr lang="en-US" sz="2400" u="heavy" dirty="0">
                <a:uFill>
                  <a:solidFill>
                    <a:srgbClr val="000000"/>
                  </a:solidFill>
                </a:uFill>
                <a:latin typeface="Open Sans" panose="020B0606030504020204" pitchFamily="34" charset="0"/>
                <a:ea typeface="Open Sans" panose="020B0606030504020204" pitchFamily="34" charset="0"/>
                <a:cs typeface="Open Sans" panose="020B0606030504020204" pitchFamily="34" charset="0"/>
              </a:rPr>
              <a:t>recommendations </a:t>
            </a:r>
            <a:r>
              <a:rPr lang="en-US" sz="2400" u="heavy" spc="-5" dirty="0">
                <a:uFill>
                  <a:solidFill>
                    <a:srgbClr val="000000"/>
                  </a:solidFill>
                </a:uFill>
                <a:latin typeface="Open Sans" panose="020B0606030504020204" pitchFamily="34" charset="0"/>
                <a:ea typeface="Open Sans" panose="020B0606030504020204" pitchFamily="34" charset="0"/>
                <a:cs typeface="Open Sans" panose="020B0606030504020204" pitchFamily="34" charset="0"/>
              </a:rPr>
              <a:t>to </a:t>
            </a:r>
            <a:r>
              <a:rPr lang="en-US" sz="2400" u="heavy" dirty="0">
                <a:uFill>
                  <a:solidFill>
                    <a:srgbClr val="000000"/>
                  </a:solidFill>
                </a:uFill>
                <a:latin typeface="Open Sans" panose="020B0606030504020204" pitchFamily="34" charset="0"/>
                <a:ea typeface="Open Sans" panose="020B0606030504020204" pitchFamily="34" charset="0"/>
                <a:cs typeface="Open Sans" panose="020B0606030504020204" pitchFamily="34" charset="0"/>
              </a:rPr>
              <a:t>prevent </a:t>
            </a:r>
            <a:r>
              <a:rPr lang="en-US" sz="2400" u="heavy" spc="-5" dirty="0">
                <a:uFill>
                  <a:solidFill>
                    <a:srgbClr val="000000"/>
                  </a:solidFill>
                </a:uFill>
                <a:latin typeface="Open Sans" panose="020B0606030504020204" pitchFamily="34" charset="0"/>
                <a:ea typeface="Open Sans" panose="020B0606030504020204" pitchFamily="34" charset="0"/>
                <a:cs typeface="Open Sans" panose="020B0606030504020204" pitchFamily="34" charset="0"/>
              </a:rPr>
              <a:t>similar </a:t>
            </a:r>
            <a:r>
              <a:rPr lang="en-US" sz="2400" u="heavy" dirty="0">
                <a:uFill>
                  <a:solidFill>
                    <a:srgbClr val="000000"/>
                  </a:solidFill>
                </a:uFill>
                <a:latin typeface="Open Sans" panose="020B0606030504020204" pitchFamily="34" charset="0"/>
                <a:ea typeface="Open Sans" panose="020B0606030504020204" pitchFamily="34" charset="0"/>
                <a:cs typeface="Open Sans" panose="020B0606030504020204" pitchFamily="34" charset="0"/>
              </a:rPr>
              <a:t>accidents from happening </a:t>
            </a:r>
            <a:r>
              <a:rPr lang="en-US" sz="2400" u="heavy" spc="-5" dirty="0">
                <a:uFill>
                  <a:solidFill>
                    <a:srgbClr val="000000"/>
                  </a:solidFill>
                </a:uFill>
                <a:latin typeface="Open Sans" panose="020B0606030504020204" pitchFamily="34" charset="0"/>
                <a:ea typeface="Open Sans" panose="020B0606030504020204" pitchFamily="34" charset="0"/>
                <a:cs typeface="Open Sans" panose="020B0606030504020204" pitchFamily="34" charset="0"/>
              </a:rPr>
              <a:t>in the</a:t>
            </a:r>
            <a:r>
              <a:rPr lang="en-US" sz="2400" u="heavy" spc="10" dirty="0">
                <a:uFill>
                  <a:solidFill>
                    <a:srgbClr val="000000"/>
                  </a:solidFill>
                </a:uFill>
                <a:latin typeface="Open Sans" panose="020B0606030504020204" pitchFamily="34" charset="0"/>
                <a:ea typeface="Open Sans" panose="020B0606030504020204" pitchFamily="34" charset="0"/>
                <a:cs typeface="Open Sans" panose="020B0606030504020204" pitchFamily="34" charset="0"/>
              </a:rPr>
              <a:t> </a:t>
            </a:r>
            <a:r>
              <a:rPr lang="en-US" sz="2400" u="heavy" dirty="0">
                <a:uFill>
                  <a:solidFill>
                    <a:srgbClr val="000000"/>
                  </a:solidFill>
                </a:uFill>
                <a:latin typeface="Open Sans" panose="020B0606030504020204" pitchFamily="34" charset="0"/>
                <a:ea typeface="Open Sans" panose="020B0606030504020204" pitchFamily="34" charset="0"/>
                <a:cs typeface="Open Sans" panose="020B0606030504020204" pitchFamily="34" charset="0"/>
              </a:rPr>
              <a:t>future</a:t>
            </a:r>
            <a:r>
              <a:rPr lang="en-US" sz="2400" dirty="0">
                <a:latin typeface="Open Sans" panose="020B0606030504020204" pitchFamily="34" charset="0"/>
                <a:ea typeface="Open Sans" panose="020B0606030504020204" pitchFamily="34" charset="0"/>
                <a:cs typeface="Open Sans" panose="020B0606030504020204" pitchFamily="34" charset="0"/>
              </a:rPr>
              <a:t>.</a:t>
            </a:r>
          </a:p>
          <a:p>
            <a:pPr marL="24130" marR="5080">
              <a:lnSpc>
                <a:spcPts val="3030"/>
              </a:lnSpc>
              <a:spcBef>
                <a:spcPts val="2790"/>
              </a:spcBef>
            </a:pPr>
            <a:r>
              <a:rPr lang="en-US" sz="2400" spc="-5" dirty="0">
                <a:latin typeface="Open Sans" panose="020B0606030504020204" pitchFamily="34" charset="0"/>
                <a:ea typeface="Open Sans" panose="020B0606030504020204" pitchFamily="34" charset="0"/>
                <a:cs typeface="Open Sans" panose="020B0606030504020204" pitchFamily="34" charset="0"/>
              </a:rPr>
              <a:t>If </a:t>
            </a:r>
            <a:r>
              <a:rPr lang="en-US" sz="2400" dirty="0">
                <a:latin typeface="Open Sans" panose="020B0606030504020204" pitchFamily="34" charset="0"/>
                <a:ea typeface="Open Sans" panose="020B0606030504020204" pitchFamily="34" charset="0"/>
                <a:cs typeface="Open Sans" panose="020B0606030504020204" pitchFamily="34" charset="0"/>
              </a:rPr>
              <a:t>root causes are not corrected, </a:t>
            </a:r>
            <a:r>
              <a:rPr lang="en-US" sz="2400" spc="-5" dirty="0">
                <a:latin typeface="Open Sans" panose="020B0606030504020204" pitchFamily="34" charset="0"/>
                <a:ea typeface="Open Sans" panose="020B0606030504020204" pitchFamily="34" charset="0"/>
                <a:cs typeface="Open Sans" panose="020B0606030504020204" pitchFamily="34" charset="0"/>
              </a:rPr>
              <a:t>it is </a:t>
            </a:r>
            <a:r>
              <a:rPr lang="en-US" sz="2400" dirty="0">
                <a:latin typeface="Open Sans" panose="020B0606030504020204" pitchFamily="34" charset="0"/>
                <a:ea typeface="Open Sans" panose="020B0606030504020204" pitchFamily="34" charset="0"/>
                <a:cs typeface="Open Sans" panose="020B0606030504020204" pitchFamily="34" charset="0"/>
              </a:rPr>
              <a:t>only </a:t>
            </a:r>
            <a:r>
              <a:rPr lang="en-US" sz="2400" spc="-5" dirty="0">
                <a:latin typeface="Open Sans" panose="020B0606030504020204" pitchFamily="34" charset="0"/>
                <a:ea typeface="Open Sans" panose="020B0606030504020204" pitchFamily="34" charset="0"/>
                <a:cs typeface="Open Sans" panose="020B0606030504020204" pitchFamily="34" charset="0"/>
              </a:rPr>
              <a:t>a  matter </a:t>
            </a:r>
            <a:r>
              <a:rPr lang="en-US" sz="2400" dirty="0">
                <a:latin typeface="Open Sans" panose="020B0606030504020204" pitchFamily="34" charset="0"/>
                <a:ea typeface="Open Sans" panose="020B0606030504020204" pitchFamily="34" charset="0"/>
                <a:cs typeface="Open Sans" panose="020B0606030504020204" pitchFamily="34" charset="0"/>
              </a:rPr>
              <a:t>of </a:t>
            </a:r>
            <a:r>
              <a:rPr lang="en-US" sz="2400" spc="-5" dirty="0">
                <a:latin typeface="Open Sans" panose="020B0606030504020204" pitchFamily="34" charset="0"/>
                <a:ea typeface="Open Sans" panose="020B0606030504020204" pitchFamily="34" charset="0"/>
                <a:cs typeface="Open Sans" panose="020B0606030504020204" pitchFamily="34" charset="0"/>
              </a:rPr>
              <a:t>time </a:t>
            </a:r>
            <a:r>
              <a:rPr lang="en-US" sz="2400" dirty="0">
                <a:latin typeface="Open Sans" panose="020B0606030504020204" pitchFamily="34" charset="0"/>
                <a:ea typeface="Open Sans" panose="020B0606030504020204" pitchFamily="34" charset="0"/>
                <a:cs typeface="Open Sans" panose="020B0606030504020204" pitchFamily="34" charset="0"/>
              </a:rPr>
              <a:t>before </a:t>
            </a:r>
            <a:r>
              <a:rPr lang="en-US" sz="2400" spc="-5" dirty="0">
                <a:latin typeface="Open Sans" panose="020B0606030504020204" pitchFamily="34" charset="0"/>
                <a:ea typeface="Open Sans" panose="020B0606030504020204" pitchFamily="34" charset="0"/>
                <a:cs typeface="Open Sans" panose="020B0606030504020204" pitchFamily="34" charset="0"/>
              </a:rPr>
              <a:t>a similar </a:t>
            </a:r>
            <a:r>
              <a:rPr lang="en-US" sz="2400" dirty="0">
                <a:latin typeface="Open Sans" panose="020B0606030504020204" pitchFamily="34" charset="0"/>
                <a:ea typeface="Open Sans" panose="020B0606030504020204" pitchFamily="34" charset="0"/>
                <a:cs typeface="Open Sans" panose="020B0606030504020204" pitchFamily="34" charset="0"/>
              </a:rPr>
              <a:t>accident</a:t>
            </a:r>
            <a:r>
              <a:rPr lang="en-US" sz="2400" spc="45"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occurs.</a:t>
            </a:r>
          </a:p>
          <a:p>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icture containing text, sign, outdoor, street&#10;&#10;Description automatically generated">
            <a:extLst>
              <a:ext uri="{FF2B5EF4-FFF2-40B4-BE49-F238E27FC236}">
                <a16:creationId xmlns:a16="http://schemas.microsoft.com/office/drawing/2014/main" id="{DC5BD524-8B39-9248-99F1-C3E44DBE6E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0618" y="1594022"/>
            <a:ext cx="4572000" cy="4114800"/>
          </a:xfrm>
          <a:prstGeom prst="rect">
            <a:avLst/>
          </a:prstGeom>
        </p:spPr>
      </p:pic>
      <p:pic>
        <p:nvPicPr>
          <p:cNvPr id="6" name="Picture 5" descr="Logo&#10;&#10;Description automatically generated">
            <a:extLst>
              <a:ext uri="{FF2B5EF4-FFF2-40B4-BE49-F238E27FC236}">
                <a16:creationId xmlns:a16="http://schemas.microsoft.com/office/drawing/2014/main" id="{D87BE6F1-4E0B-4A1C-A93A-1DA93061EB0E}"/>
              </a:ext>
            </a:extLst>
          </p:cNvPr>
          <p:cNvPicPr>
            <a:picLocks noChangeAspect="1"/>
          </p:cNvPicPr>
          <p:nvPr/>
        </p:nvPicPr>
        <p:blipFill>
          <a:blip r:embed="rId4"/>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4172247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a:solidFill>
                  <a:schemeClr val="bg1"/>
                </a:solidFill>
                <a:latin typeface="PT Serif" panose="020A0603040505020204" pitchFamily="18" charset="77"/>
              </a:rPr>
              <a:t>Follow-up</a:t>
            </a:r>
            <a:endParaRPr lang="en-US" sz="3600" dirty="0">
              <a:solidFill>
                <a:schemeClr val="bg1"/>
              </a:solidFill>
              <a:latin typeface="PT Serif" panose="020A0603040505020204" pitchFamily="18" charset="77"/>
            </a:endParaRPr>
          </a:p>
        </p:txBody>
      </p:sp>
      <p:graphicFrame>
        <p:nvGraphicFramePr>
          <p:cNvPr id="26" name="Content Placeholder 2">
            <a:extLst>
              <a:ext uri="{FF2B5EF4-FFF2-40B4-BE49-F238E27FC236}">
                <a16:creationId xmlns:a16="http://schemas.microsoft.com/office/drawing/2014/main" id="{4A75943D-79AA-534F-933F-15F262A802B1}"/>
              </a:ext>
            </a:extLst>
          </p:cNvPr>
          <p:cNvGraphicFramePr>
            <a:graphicFrameLocks/>
          </p:cNvGraphicFramePr>
          <p:nvPr/>
        </p:nvGraphicFramePr>
        <p:xfrm>
          <a:off x="2849562" y="17526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265A9280-3861-42F1-B053-49298C0E7019}"/>
              </a:ext>
            </a:extLst>
          </p:cNvPr>
          <p:cNvPicPr>
            <a:picLocks noChangeAspect="1"/>
          </p:cNvPicPr>
          <p:nvPr/>
        </p:nvPicPr>
        <p:blipFill>
          <a:blip r:embed="rId8"/>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2802776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81AFB3-0F74-DD44-A444-08AD1BE642C0}"/>
              </a:ext>
            </a:extLst>
          </p:cNvPr>
          <p:cNvSpPr>
            <a:spLocks noGrp="1"/>
          </p:cNvSpPr>
          <p:nvPr>
            <p:ph type="title"/>
          </p:nvPr>
        </p:nvSpPr>
        <p:spPr>
          <a:xfrm>
            <a:off x="367990" y="1"/>
            <a:ext cx="11294358" cy="1226633"/>
          </a:xfrm>
        </p:spPr>
        <p:txBody>
          <a:bodyPr>
            <a:normAutofit/>
          </a:bodyPr>
          <a:lstStyle/>
          <a:p>
            <a:r>
              <a:rPr lang="en-US" sz="3600" dirty="0">
                <a:solidFill>
                  <a:schemeClr val="bg1"/>
                </a:solidFill>
                <a:latin typeface="PT Serif" panose="020A0603040505020204" pitchFamily="18" charset="77"/>
              </a:rPr>
              <a:t>Collect Evidence at the Scene</a:t>
            </a:r>
          </a:p>
        </p:txBody>
      </p:sp>
      <p:graphicFrame>
        <p:nvGraphicFramePr>
          <p:cNvPr id="4" name="Diagram 3">
            <a:extLst>
              <a:ext uri="{FF2B5EF4-FFF2-40B4-BE49-F238E27FC236}">
                <a16:creationId xmlns:a16="http://schemas.microsoft.com/office/drawing/2014/main" id="{8203840F-C66F-4F94-8D57-C2C1EF36B44D}"/>
              </a:ext>
            </a:extLst>
          </p:cNvPr>
          <p:cNvGraphicFramePr/>
          <p:nvPr/>
        </p:nvGraphicFramePr>
        <p:xfrm>
          <a:off x="0" y="1842654"/>
          <a:ext cx="12192000" cy="4764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B7A93517-D781-41D7-A733-C44D4136B359}"/>
              </a:ext>
            </a:extLst>
          </p:cNvPr>
          <p:cNvSpPr txBox="1"/>
          <p:nvPr/>
        </p:nvSpPr>
        <p:spPr>
          <a:xfrm>
            <a:off x="367990" y="1487100"/>
            <a:ext cx="112943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Incident information is collected through interviews, document reviews, and other means. In addition to interviews, investigators may find other sources of useful information. These include: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D51597A2-5C39-400F-8630-8754F2727040}"/>
              </a:ext>
            </a:extLst>
          </p:cNvPr>
          <p:cNvPicPr>
            <a:picLocks noChangeAspect="1"/>
          </p:cNvPicPr>
          <p:nvPr/>
        </p:nvPicPr>
        <p:blipFill>
          <a:blip r:embed="rId9"/>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776370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81AFB3-0F74-DD44-A444-08AD1BE642C0}"/>
              </a:ext>
            </a:extLst>
          </p:cNvPr>
          <p:cNvSpPr>
            <a:spLocks noGrp="1"/>
          </p:cNvSpPr>
          <p:nvPr>
            <p:ph type="title"/>
          </p:nvPr>
        </p:nvSpPr>
        <p:spPr>
          <a:xfrm>
            <a:off x="367990" y="1"/>
            <a:ext cx="11294358" cy="1226633"/>
          </a:xfrm>
        </p:spPr>
        <p:txBody>
          <a:bodyPr>
            <a:normAutofit/>
          </a:bodyPr>
          <a:lstStyle/>
          <a:p>
            <a:r>
              <a:rPr lang="en-US" sz="3600" dirty="0">
                <a:solidFill>
                  <a:schemeClr val="bg1"/>
                </a:solidFill>
                <a:latin typeface="PT Serif" panose="020A0603040505020204" pitchFamily="18" charset="77"/>
              </a:rPr>
              <a:t>Collect Evidence at the Scene</a:t>
            </a:r>
          </a:p>
        </p:txBody>
      </p:sp>
      <p:sp>
        <p:nvSpPr>
          <p:cNvPr id="9" name="TextBox 8">
            <a:extLst>
              <a:ext uri="{FF2B5EF4-FFF2-40B4-BE49-F238E27FC236}">
                <a16:creationId xmlns:a16="http://schemas.microsoft.com/office/drawing/2014/main" id="{B7A93517-D781-41D7-A733-C44D4136B359}"/>
              </a:ext>
            </a:extLst>
          </p:cNvPr>
          <p:cNvSpPr txBox="1"/>
          <p:nvPr/>
        </p:nvSpPr>
        <p:spPr>
          <a:xfrm>
            <a:off x="367990" y="1487100"/>
            <a:ext cx="6205805"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Sample list of items to use to conduct the investigation: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Camera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Charged Batteries (for phones, cameras, equipment, etc.)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Video / Audio recorder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Measuring devices in various sizes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Leveling rod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Clipboard and writing pad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Pens, pencils, markers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Graph paper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Straight‐edge ruler (can be used as a scale reference in photos)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Incident investigation forms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Flashlight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Strings, stakes, warning tape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Photo marking cones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Personal protective equipment: gloves, hat, eyewear, ear plugs, face mask,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831BAEA-AF80-4F41-AE5E-D9E1CC2D6DC8}"/>
              </a:ext>
            </a:extLst>
          </p:cNvPr>
          <p:cNvSpPr txBox="1"/>
          <p:nvPr/>
        </p:nvSpPr>
        <p:spPr>
          <a:xfrm>
            <a:off x="6573795" y="1672452"/>
            <a:ext cx="5399902" cy="424731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Magnifying glass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High visibility plastic tapes to mark off area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First aid kit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Latex gloves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Sampling [holding] containers with seals (Various types: bags, jars, containers, etc.)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Identification tags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Variety of tape: Scotch, masking, duct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Compass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Carpenter’s ruler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Hammer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Paint stick (yellow/black)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Chalk (yellow/white)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Protractor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Clinometer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85AEEEC6-BA4F-41B9-994F-6DFCC2DC2C0D}"/>
              </a:ext>
            </a:extLst>
          </p:cNvPr>
          <p:cNvPicPr>
            <a:picLocks noChangeAspect="1"/>
          </p:cNvPicPr>
          <p:nvPr/>
        </p:nvPicPr>
        <p:blipFill>
          <a:blip r:embed="rId4"/>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3075882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Interviews</a:t>
            </a:r>
          </a:p>
        </p:txBody>
      </p:sp>
      <p:sp>
        <p:nvSpPr>
          <p:cNvPr id="9" name="TextBox 8">
            <a:extLst>
              <a:ext uri="{FF2B5EF4-FFF2-40B4-BE49-F238E27FC236}">
                <a16:creationId xmlns:a16="http://schemas.microsoft.com/office/drawing/2014/main" id="{822EB4BB-04D4-437E-8475-28294E188A95}"/>
              </a:ext>
            </a:extLst>
          </p:cNvPr>
          <p:cNvSpPr txBox="1"/>
          <p:nvPr/>
        </p:nvSpPr>
        <p:spPr>
          <a:xfrm>
            <a:off x="349623" y="1443841"/>
            <a:ext cx="10895026"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Since some questions will need to be designed around the interviewee, each interview will be a unique experience. When interviewing injured workers and witnesses it is crucial to reduce their possible fear and anxiety, and to develop a good rapport. When conducting interviews, investigators should: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Conduct the interview in the language of the employee/interviewee; use a translator if needed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Clearly state that the purpose of the investigation and interview is fact‐finding, not fault‐finding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Emphasize that the goal is to learn how to prevent future incidents by discovering the root causes of what occurred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Establish a climate of cooperation, and avoid anything that may be perceived as intimidating or in search of someone to blame for the incident</a:t>
            </a:r>
          </a:p>
        </p:txBody>
      </p:sp>
      <p:pic>
        <p:nvPicPr>
          <p:cNvPr id="5" name="Picture 4" descr="Logo&#10;&#10;Description automatically generated">
            <a:extLst>
              <a:ext uri="{FF2B5EF4-FFF2-40B4-BE49-F238E27FC236}">
                <a16:creationId xmlns:a16="http://schemas.microsoft.com/office/drawing/2014/main" id="{8D942E53-F08D-4FAB-84FC-0AA996438CB0}"/>
              </a:ext>
            </a:extLst>
          </p:cNvPr>
          <p:cNvPicPr>
            <a:picLocks noChangeAspect="1"/>
          </p:cNvPicPr>
          <p:nvPr/>
        </p:nvPicPr>
        <p:blipFill>
          <a:blip r:embed="rId3"/>
          <a:stretch>
            <a:fillRect/>
          </a:stretch>
        </p:blipFill>
        <p:spPr>
          <a:xfrm>
            <a:off x="10201604" y="5761941"/>
            <a:ext cx="1990396" cy="792472"/>
          </a:xfrm>
          <a:prstGeom prst="rect">
            <a:avLst/>
          </a:prstGeom>
        </p:spPr>
      </p:pic>
    </p:spTree>
    <p:extLst>
      <p:ext uri="{BB962C8B-B14F-4D97-AF65-F5344CB8AC3E}">
        <p14:creationId xmlns:p14="http://schemas.microsoft.com/office/powerpoint/2010/main" val="333596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Interviews</a:t>
            </a:r>
          </a:p>
        </p:txBody>
      </p:sp>
      <p:graphicFrame>
        <p:nvGraphicFramePr>
          <p:cNvPr id="4" name="Diagram 3">
            <a:extLst>
              <a:ext uri="{FF2B5EF4-FFF2-40B4-BE49-F238E27FC236}">
                <a16:creationId xmlns:a16="http://schemas.microsoft.com/office/drawing/2014/main" id="{F443AAAE-5D4F-494F-9EC6-4CA879AAD596}"/>
              </a:ext>
            </a:extLst>
          </p:cNvPr>
          <p:cNvGraphicFramePr/>
          <p:nvPr/>
        </p:nvGraphicFramePr>
        <p:xfrm>
          <a:off x="349623" y="1443841"/>
          <a:ext cx="10895026" cy="46109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Logo&#10;&#10;Description automatically generated">
            <a:extLst>
              <a:ext uri="{FF2B5EF4-FFF2-40B4-BE49-F238E27FC236}">
                <a16:creationId xmlns:a16="http://schemas.microsoft.com/office/drawing/2014/main" id="{EC335821-3065-4192-B6DD-05B69B100E4D}"/>
              </a:ext>
            </a:extLst>
          </p:cNvPr>
          <p:cNvPicPr>
            <a:picLocks noChangeAspect="1"/>
          </p:cNvPicPr>
          <p:nvPr/>
        </p:nvPicPr>
        <p:blipFill>
          <a:blip r:embed="rId9"/>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772700427"/>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Start Your Investigation</a:t>
            </a:r>
          </a:p>
        </p:txBody>
      </p:sp>
      <p:pic>
        <p:nvPicPr>
          <p:cNvPr id="8" name="Picture 7">
            <a:extLst>
              <a:ext uri="{FF2B5EF4-FFF2-40B4-BE49-F238E27FC236}">
                <a16:creationId xmlns:a16="http://schemas.microsoft.com/office/drawing/2014/main" id="{9952E539-8C3B-4448-BC6F-5A08774914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00"/>
            <a:ext cx="12192000" cy="3048000"/>
          </a:xfrm>
          <a:prstGeom prst="rect">
            <a:avLst/>
          </a:prstGeom>
        </p:spPr>
      </p:pic>
      <p:pic>
        <p:nvPicPr>
          <p:cNvPr id="4" name="Picture 3" descr="Logo&#10;&#10;Description automatically generated">
            <a:extLst>
              <a:ext uri="{FF2B5EF4-FFF2-40B4-BE49-F238E27FC236}">
                <a16:creationId xmlns:a16="http://schemas.microsoft.com/office/drawing/2014/main" id="{BACC8D65-1303-4879-8966-2046D14B38FF}"/>
              </a:ext>
            </a:extLst>
          </p:cNvPr>
          <p:cNvPicPr>
            <a:picLocks noChangeAspect="1"/>
          </p:cNvPicPr>
          <p:nvPr/>
        </p:nvPicPr>
        <p:blipFill>
          <a:blip r:embed="rId4"/>
          <a:stretch>
            <a:fillRect/>
          </a:stretch>
        </p:blipFill>
        <p:spPr>
          <a:xfrm>
            <a:off x="10085838" y="5631084"/>
            <a:ext cx="1990396" cy="792472"/>
          </a:xfrm>
          <a:prstGeom prst="rect">
            <a:avLst/>
          </a:prstGeom>
        </p:spPr>
      </p:pic>
    </p:spTree>
    <p:extLst>
      <p:ext uri="{BB962C8B-B14F-4D97-AF65-F5344CB8AC3E}">
        <p14:creationId xmlns:p14="http://schemas.microsoft.com/office/powerpoint/2010/main" val="2421397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a:solidFill>
                  <a:schemeClr val="bg1"/>
                </a:solidFill>
                <a:latin typeface="PT Serif" panose="020A0603040505020204" pitchFamily="18" charset="77"/>
              </a:rPr>
              <a:t>Start Your Investigation - Who</a:t>
            </a:r>
            <a:endParaRPr lang="en-US" sz="3600" dirty="0">
              <a:solidFill>
                <a:schemeClr val="bg1"/>
              </a:solidFill>
              <a:latin typeface="PT Serif" panose="020A0603040505020204" pitchFamily="18" charset="77"/>
            </a:endParaRPr>
          </a:p>
        </p:txBody>
      </p:sp>
      <p:graphicFrame>
        <p:nvGraphicFramePr>
          <p:cNvPr id="10" name="Content Placeholder 4">
            <a:extLst>
              <a:ext uri="{FF2B5EF4-FFF2-40B4-BE49-F238E27FC236}">
                <a16:creationId xmlns:a16="http://schemas.microsoft.com/office/drawing/2014/main" id="{505D99E1-2990-2A41-AAD6-21044E6A6306}"/>
              </a:ext>
            </a:extLst>
          </p:cNvPr>
          <p:cNvGraphicFramePr>
            <a:graphicFrameLocks/>
          </p:cNvGraphicFramePr>
          <p:nvPr/>
        </p:nvGraphicFramePr>
        <p:xfrm>
          <a:off x="883228" y="1894897"/>
          <a:ext cx="9982200" cy="3754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062AE43-2F25-7949-B48D-72C11F869AB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t="21590" r="82158" b="16592"/>
          <a:stretch/>
        </p:blipFill>
        <p:spPr>
          <a:xfrm rot="1111956">
            <a:off x="10916339" y="1568157"/>
            <a:ext cx="1175548" cy="1018309"/>
          </a:xfrm>
          <a:prstGeom prst="rect">
            <a:avLst/>
          </a:prstGeom>
        </p:spPr>
      </p:pic>
      <p:pic>
        <p:nvPicPr>
          <p:cNvPr id="5" name="Picture 4" descr="Logo&#10;&#10;Description automatically generated">
            <a:extLst>
              <a:ext uri="{FF2B5EF4-FFF2-40B4-BE49-F238E27FC236}">
                <a16:creationId xmlns:a16="http://schemas.microsoft.com/office/drawing/2014/main" id="{7C4E71B5-AFEC-4998-AA91-F4C816F813F7}"/>
              </a:ext>
            </a:extLst>
          </p:cNvPr>
          <p:cNvPicPr>
            <a:picLocks noChangeAspect="1"/>
          </p:cNvPicPr>
          <p:nvPr/>
        </p:nvPicPr>
        <p:blipFill>
          <a:blip r:embed="rId9"/>
          <a:stretch>
            <a:fillRect/>
          </a:stretch>
        </p:blipFill>
        <p:spPr>
          <a:xfrm>
            <a:off x="10085838" y="5740401"/>
            <a:ext cx="1990396" cy="792472"/>
          </a:xfrm>
          <a:prstGeom prst="rect">
            <a:avLst/>
          </a:prstGeom>
        </p:spPr>
      </p:pic>
    </p:spTree>
    <p:extLst>
      <p:ext uri="{BB962C8B-B14F-4D97-AF65-F5344CB8AC3E}">
        <p14:creationId xmlns:p14="http://schemas.microsoft.com/office/powerpoint/2010/main" val="3534707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Root Cause Analysis</a:t>
            </a:r>
          </a:p>
        </p:txBody>
      </p:sp>
      <p:graphicFrame>
        <p:nvGraphicFramePr>
          <p:cNvPr id="3" name="Content Placeholder 2">
            <a:extLst>
              <a:ext uri="{FF2B5EF4-FFF2-40B4-BE49-F238E27FC236}">
                <a16:creationId xmlns:a16="http://schemas.microsoft.com/office/drawing/2014/main" id="{AC42720C-57CC-4CC3-ADAF-0957DC6B9779}"/>
              </a:ext>
            </a:extLst>
          </p:cNvPr>
          <p:cNvGraphicFramePr>
            <a:graphicFrameLocks noGrp="1"/>
          </p:cNvGraphicFramePr>
          <p:nvPr>
            <p:ph sz="half" idx="1"/>
          </p:nvPr>
        </p:nvGraphicFramePr>
        <p:xfrm>
          <a:off x="349623" y="1368425"/>
          <a:ext cx="11105091"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Logo&#10;&#10;Description automatically generated">
            <a:extLst>
              <a:ext uri="{FF2B5EF4-FFF2-40B4-BE49-F238E27FC236}">
                <a16:creationId xmlns:a16="http://schemas.microsoft.com/office/drawing/2014/main" id="{5ACDD47E-BC9B-4E60-BE9C-9AB9AAE371A3}"/>
              </a:ext>
            </a:extLst>
          </p:cNvPr>
          <p:cNvPicPr>
            <a:picLocks noChangeAspect="1"/>
          </p:cNvPicPr>
          <p:nvPr/>
        </p:nvPicPr>
        <p:blipFill>
          <a:blip r:embed="rId9"/>
          <a:stretch>
            <a:fillRect/>
          </a:stretch>
        </p:blipFill>
        <p:spPr>
          <a:xfrm>
            <a:off x="10085838" y="5802749"/>
            <a:ext cx="1990396" cy="792472"/>
          </a:xfrm>
          <a:prstGeom prst="rect">
            <a:avLst/>
          </a:prstGeom>
        </p:spPr>
      </p:pic>
    </p:spTree>
    <p:extLst>
      <p:ext uri="{BB962C8B-B14F-4D97-AF65-F5344CB8AC3E}">
        <p14:creationId xmlns:p14="http://schemas.microsoft.com/office/powerpoint/2010/main" val="4255473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81AFB3-0F74-DD44-A444-08AD1BE642C0}"/>
              </a:ext>
            </a:extLst>
          </p:cNvPr>
          <p:cNvSpPr>
            <a:spLocks noGrp="1"/>
          </p:cNvSpPr>
          <p:nvPr>
            <p:ph type="title"/>
          </p:nvPr>
        </p:nvSpPr>
        <p:spPr>
          <a:xfrm>
            <a:off x="367990" y="1"/>
            <a:ext cx="11294358" cy="1226633"/>
          </a:xfrm>
        </p:spPr>
        <p:txBody>
          <a:bodyPr>
            <a:normAutofit/>
          </a:bodyPr>
          <a:lstStyle/>
          <a:p>
            <a:r>
              <a:rPr lang="en-US" sz="3600" dirty="0">
                <a:solidFill>
                  <a:schemeClr val="bg1"/>
                </a:solidFill>
                <a:latin typeface="PT Serif" panose="020A0603040505020204" pitchFamily="18" charset="77"/>
              </a:rPr>
              <a:t>Goals of Accident Investigations</a:t>
            </a:r>
          </a:p>
        </p:txBody>
      </p:sp>
      <p:graphicFrame>
        <p:nvGraphicFramePr>
          <p:cNvPr id="11" name="Diagram 10">
            <a:extLst>
              <a:ext uri="{FF2B5EF4-FFF2-40B4-BE49-F238E27FC236}">
                <a16:creationId xmlns:a16="http://schemas.microsoft.com/office/drawing/2014/main" id="{3E560803-BFB0-4FDD-B8AE-28424332A85E}"/>
              </a:ext>
            </a:extLst>
          </p:cNvPr>
          <p:cNvGraphicFramePr/>
          <p:nvPr>
            <p:extLst>
              <p:ext uri="{D42A27DB-BD31-4B8C-83A1-F6EECF244321}">
                <p14:modId xmlns:p14="http://schemas.microsoft.com/office/powerpoint/2010/main" val="607142300"/>
              </p:ext>
            </p:extLst>
          </p:nvPr>
        </p:nvGraphicFramePr>
        <p:xfrm>
          <a:off x="1162730" y="1581149"/>
          <a:ext cx="8993642" cy="4112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19C96969-2DE0-4059-9706-9C3F911D7093}"/>
              </a:ext>
            </a:extLst>
          </p:cNvPr>
          <p:cNvPicPr>
            <a:picLocks noChangeAspect="1"/>
          </p:cNvPicPr>
          <p:nvPr/>
        </p:nvPicPr>
        <p:blipFill>
          <a:blip r:embed="rId8"/>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2611233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Root Cause Analysis</a:t>
            </a:r>
          </a:p>
        </p:txBody>
      </p:sp>
      <p:graphicFrame>
        <p:nvGraphicFramePr>
          <p:cNvPr id="3" name="Content Placeholder 2">
            <a:extLst>
              <a:ext uri="{FF2B5EF4-FFF2-40B4-BE49-F238E27FC236}">
                <a16:creationId xmlns:a16="http://schemas.microsoft.com/office/drawing/2014/main" id="{734601BE-378E-4BAD-8FCF-2E9066EBEE10}"/>
              </a:ext>
            </a:extLst>
          </p:cNvPr>
          <p:cNvGraphicFramePr>
            <a:graphicFrameLocks noGrp="1"/>
          </p:cNvGraphicFramePr>
          <p:nvPr>
            <p:ph sz="half" idx="1"/>
          </p:nvPr>
        </p:nvGraphicFramePr>
        <p:xfrm>
          <a:off x="543454" y="1380781"/>
          <a:ext cx="11105091"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Logo&#10;&#10;Description automatically generated">
            <a:extLst>
              <a:ext uri="{FF2B5EF4-FFF2-40B4-BE49-F238E27FC236}">
                <a16:creationId xmlns:a16="http://schemas.microsoft.com/office/drawing/2014/main" id="{6DC52EE9-047A-42A3-9A2F-1B89401BA074}"/>
              </a:ext>
            </a:extLst>
          </p:cNvPr>
          <p:cNvPicPr>
            <a:picLocks noChangeAspect="1"/>
          </p:cNvPicPr>
          <p:nvPr/>
        </p:nvPicPr>
        <p:blipFill>
          <a:blip r:embed="rId10"/>
          <a:stretch>
            <a:fillRect/>
          </a:stretch>
        </p:blipFill>
        <p:spPr>
          <a:xfrm>
            <a:off x="10085838" y="5795179"/>
            <a:ext cx="1990396" cy="792472"/>
          </a:xfrm>
          <a:prstGeom prst="rect">
            <a:avLst/>
          </a:prstGeom>
        </p:spPr>
      </p:pic>
    </p:spTree>
    <p:extLst>
      <p:ext uri="{BB962C8B-B14F-4D97-AF65-F5344CB8AC3E}">
        <p14:creationId xmlns:p14="http://schemas.microsoft.com/office/powerpoint/2010/main" val="3994874186"/>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a:solidFill>
                  <a:schemeClr val="bg1"/>
                </a:solidFill>
                <a:latin typeface="PT Serif" panose="020A0603040505020204" pitchFamily="18" charset="77"/>
              </a:rPr>
              <a:t>Corrective Action</a:t>
            </a:r>
            <a:endParaRPr lang="en-US" sz="3600" dirty="0">
              <a:solidFill>
                <a:schemeClr val="bg1"/>
              </a:solidFill>
              <a:latin typeface="PT Serif" panose="020A0603040505020204" pitchFamily="18" charset="77"/>
            </a:endParaRPr>
          </a:p>
        </p:txBody>
      </p:sp>
      <p:sp>
        <p:nvSpPr>
          <p:cNvPr id="8" name="Content Placeholder 5">
            <a:extLst>
              <a:ext uri="{FF2B5EF4-FFF2-40B4-BE49-F238E27FC236}">
                <a16:creationId xmlns:a16="http://schemas.microsoft.com/office/drawing/2014/main" id="{C0662681-8BB9-5B4F-9EBF-EB7A78F42EB0}"/>
              </a:ext>
            </a:extLst>
          </p:cNvPr>
          <p:cNvSpPr>
            <a:spLocks noGrp="1"/>
          </p:cNvSpPr>
          <p:nvPr>
            <p:ph sz="half" idx="1"/>
          </p:nvPr>
        </p:nvSpPr>
        <p:spPr>
          <a:xfrm>
            <a:off x="450272" y="1789498"/>
            <a:ext cx="5430983" cy="4351338"/>
          </a:xfrm>
        </p:spPr>
        <p:txBody>
          <a:bodyPr>
            <a:normAutofit lnSpcReduction="10000"/>
          </a:bodyPr>
          <a:lstStyle/>
          <a:p>
            <a:pPr marL="0" marR="546100" indent="0">
              <a:spcBef>
                <a:spcPts val="470"/>
              </a:spcBef>
              <a:buNone/>
            </a:pPr>
            <a:r>
              <a:rPr lang="en-US" sz="2800" b="1" spc="-5" dirty="0">
                <a:latin typeface="Open Sans" panose="020B0606030504020204" pitchFamily="34" charset="0"/>
                <a:ea typeface="Open Sans" panose="020B0606030504020204" pitchFamily="34" charset="0"/>
                <a:cs typeface="Open Sans" panose="020B0606030504020204" pitchFamily="34" charset="0"/>
              </a:rPr>
              <a:t>Developing </a:t>
            </a:r>
            <a:r>
              <a:rPr lang="en-US" sz="2800" b="1" dirty="0">
                <a:latin typeface="Open Sans" panose="020B0606030504020204" pitchFamily="34" charset="0"/>
                <a:ea typeface="Open Sans" panose="020B0606030504020204" pitchFamily="34" charset="0"/>
                <a:cs typeface="Open Sans" panose="020B0606030504020204" pitchFamily="34" charset="0"/>
              </a:rPr>
              <a:t>corrective </a:t>
            </a:r>
            <a:r>
              <a:rPr lang="en-US" sz="2800" b="1" spc="-5" dirty="0">
                <a:latin typeface="Open Sans" panose="020B0606030504020204" pitchFamily="34" charset="0"/>
                <a:ea typeface="Open Sans" panose="020B0606030504020204" pitchFamily="34" charset="0"/>
                <a:cs typeface="Open Sans" panose="020B0606030504020204" pitchFamily="34" charset="0"/>
              </a:rPr>
              <a:t>or </a:t>
            </a:r>
            <a:r>
              <a:rPr lang="en-US" sz="2800" b="1" dirty="0">
                <a:latin typeface="Open Sans" panose="020B0606030504020204" pitchFamily="34" charset="0"/>
                <a:ea typeface="Open Sans" panose="020B0606030504020204" pitchFamily="34" charset="0"/>
                <a:cs typeface="Open Sans" panose="020B0606030504020204" pitchFamily="34" charset="0"/>
              </a:rPr>
              <a:t>preventative </a:t>
            </a:r>
            <a:r>
              <a:rPr lang="en-US" sz="2800" b="1" spc="-5" dirty="0">
                <a:latin typeface="Open Sans" panose="020B0606030504020204" pitchFamily="34" charset="0"/>
                <a:ea typeface="Open Sans" panose="020B0606030504020204" pitchFamily="34" charset="0"/>
                <a:cs typeface="Open Sans" panose="020B0606030504020204" pitchFamily="34" charset="0"/>
              </a:rPr>
              <a:t>actions is the most important </a:t>
            </a:r>
            <a:r>
              <a:rPr lang="en-US" sz="2800" b="1" dirty="0">
                <a:latin typeface="Open Sans" panose="020B0606030504020204" pitchFamily="34" charset="0"/>
                <a:ea typeface="Open Sans" panose="020B0606030504020204" pitchFamily="34" charset="0"/>
                <a:cs typeface="Open Sans" panose="020B0606030504020204" pitchFamily="34" charset="0"/>
              </a:rPr>
              <a:t>step </a:t>
            </a:r>
            <a:r>
              <a:rPr lang="en-US" sz="2800" b="1" spc="-5" dirty="0">
                <a:latin typeface="Open Sans" panose="020B0606030504020204" pitchFamily="34" charset="0"/>
                <a:ea typeface="Open Sans" panose="020B0606030504020204" pitchFamily="34" charset="0"/>
                <a:cs typeface="Open Sans" panose="020B0606030504020204" pitchFamily="34" charset="0"/>
              </a:rPr>
              <a:t>in the accident/incident investigation</a:t>
            </a:r>
            <a:r>
              <a:rPr lang="en-US" sz="2800" b="1" spc="105" dirty="0">
                <a:latin typeface="Open Sans" panose="020B0606030504020204" pitchFamily="34" charset="0"/>
                <a:ea typeface="Open Sans" panose="020B0606030504020204" pitchFamily="34" charset="0"/>
                <a:cs typeface="Open Sans" panose="020B0606030504020204" pitchFamily="34" charset="0"/>
              </a:rPr>
              <a:t> </a:t>
            </a:r>
            <a:r>
              <a:rPr lang="en-US" sz="2800" b="1" spc="-5" dirty="0">
                <a:latin typeface="Open Sans" panose="020B0606030504020204" pitchFamily="34" charset="0"/>
                <a:ea typeface="Open Sans" panose="020B0606030504020204" pitchFamily="34" charset="0"/>
                <a:cs typeface="Open Sans" panose="020B0606030504020204" pitchFamily="34" charset="0"/>
              </a:rPr>
              <a:t>process</a:t>
            </a:r>
            <a:r>
              <a:rPr lang="en-US" sz="2800" spc="-5" dirty="0">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457200" lvl="1"/>
            <a:r>
              <a:rPr lang="en-US" b="0" i="0" u="none" strike="noStrike" baseline="0" dirty="0">
                <a:latin typeface="Open Sans" panose="020B0606030504020204" pitchFamily="34" charset="0"/>
                <a:ea typeface="Open Sans" panose="020B0606030504020204" pitchFamily="34" charset="0"/>
                <a:cs typeface="Open Sans" panose="020B0606030504020204" pitchFamily="34" charset="0"/>
              </a:rPr>
              <a:t>The investigation is not complete until corrective actions are implemented that address the root causes of the incident. Implementation should entail program level improvements and should be supported by senior management.</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picture containing jigsaw puzzle, hand&#10;&#10;Description automatically generated">
            <a:extLst>
              <a:ext uri="{FF2B5EF4-FFF2-40B4-BE49-F238E27FC236}">
                <a16:creationId xmlns:a16="http://schemas.microsoft.com/office/drawing/2014/main" id="{CDA869C7-EE55-3547-8576-5ECC3DAC21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61018" y="1294008"/>
            <a:ext cx="5430982" cy="534231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1237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a:solidFill>
                  <a:schemeClr val="bg1"/>
                </a:solidFill>
                <a:latin typeface="PT Serif" panose="020A0603040505020204" pitchFamily="18" charset="77"/>
              </a:rPr>
              <a:t>Corrective Action</a:t>
            </a:r>
            <a:endParaRPr lang="en-US" sz="3600" dirty="0">
              <a:solidFill>
                <a:schemeClr val="bg1"/>
              </a:solidFill>
              <a:latin typeface="PT Serif" panose="020A0603040505020204" pitchFamily="18" charset="77"/>
            </a:endParaRPr>
          </a:p>
        </p:txBody>
      </p:sp>
      <p:sp>
        <p:nvSpPr>
          <p:cNvPr id="8" name="Content Placeholder 5">
            <a:extLst>
              <a:ext uri="{FF2B5EF4-FFF2-40B4-BE49-F238E27FC236}">
                <a16:creationId xmlns:a16="http://schemas.microsoft.com/office/drawing/2014/main" id="{C0662681-8BB9-5B4F-9EBF-EB7A78F42EB0}"/>
              </a:ext>
            </a:extLst>
          </p:cNvPr>
          <p:cNvSpPr>
            <a:spLocks noGrp="1"/>
          </p:cNvSpPr>
          <p:nvPr>
            <p:ph sz="half" idx="1"/>
          </p:nvPr>
        </p:nvSpPr>
        <p:spPr>
          <a:xfrm>
            <a:off x="450272" y="1789498"/>
            <a:ext cx="11215255" cy="4351338"/>
          </a:xfrm>
        </p:spPr>
        <p:txBody>
          <a:bodyPr>
            <a:normAutofit fontScale="92500" lnSpcReduction="20000"/>
          </a:bodyPr>
          <a:lstStyle/>
          <a:p>
            <a:pPr marL="0" indent="0">
              <a:buNone/>
            </a:pPr>
            <a:r>
              <a:rPr lang="en-US" sz="2800" b="0" i="0" u="none" strike="noStrike" baseline="0" dirty="0">
                <a:latin typeface="Open Sans" panose="020B0606030504020204" pitchFamily="34" charset="0"/>
                <a:ea typeface="Open Sans" panose="020B0606030504020204" pitchFamily="34" charset="0"/>
                <a:cs typeface="Open Sans" panose="020B0606030504020204" pitchFamily="34" charset="0"/>
              </a:rPr>
              <a:t>Specific corrective actions address root causes directly; however, some corrective actions can be general, across‐the‐board improvements to the workplace safety environment. Sample global corrective actions to consider are:</a:t>
            </a:r>
          </a:p>
          <a:p>
            <a:r>
              <a:rPr lang="en-US" sz="2800" b="0" i="0" u="none" strike="noStrike" baseline="0" dirty="0">
                <a:latin typeface="Open Sans" panose="020B0606030504020204" pitchFamily="34" charset="0"/>
                <a:ea typeface="Open Sans" panose="020B0606030504020204" pitchFamily="34" charset="0"/>
                <a:cs typeface="Open Sans" panose="020B0606030504020204" pitchFamily="34" charset="0"/>
              </a:rPr>
              <a:t>Strengthening/developing a written comprehensive safety and health management program</a:t>
            </a:r>
          </a:p>
          <a:p>
            <a:r>
              <a:rPr lang="en-US" sz="2800" b="0" i="0" u="none" strike="noStrike" baseline="0" dirty="0">
                <a:latin typeface="Open Sans" panose="020B0606030504020204" pitchFamily="34" charset="0"/>
                <a:ea typeface="Open Sans" panose="020B0606030504020204" pitchFamily="34" charset="0"/>
                <a:cs typeface="Open Sans" panose="020B0606030504020204" pitchFamily="34" charset="0"/>
              </a:rPr>
              <a:t>Revising safety policies to clearly establish responsibility and accountability</a:t>
            </a:r>
          </a:p>
          <a:p>
            <a:r>
              <a:rPr lang="en-US" sz="2800" b="0" i="0" u="none" strike="noStrike" baseline="0" dirty="0">
                <a:latin typeface="Open Sans" panose="020B0606030504020204" pitchFamily="34" charset="0"/>
                <a:ea typeface="Open Sans" panose="020B0606030504020204" pitchFamily="34" charset="0"/>
                <a:cs typeface="Open Sans" panose="020B0606030504020204" pitchFamily="34" charset="0"/>
              </a:rPr>
              <a:t>Revising purchasing and/or contracting policies to include safety considerations</a:t>
            </a:r>
          </a:p>
          <a:p>
            <a:r>
              <a:rPr lang="en-US" sz="2800" b="0" i="0" u="none" strike="noStrike" baseline="0" dirty="0">
                <a:latin typeface="Open Sans" panose="020B0606030504020204" pitchFamily="34" charset="0"/>
                <a:ea typeface="Open Sans" panose="020B0606030504020204" pitchFamily="34" charset="0"/>
                <a:cs typeface="Open Sans" panose="020B0606030504020204" pitchFamily="34" charset="0"/>
              </a:rPr>
              <a:t>Changing safety inspection process to include line employees along with management representatives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Logo&#10;&#10;Description automatically generated">
            <a:extLst>
              <a:ext uri="{FF2B5EF4-FFF2-40B4-BE49-F238E27FC236}">
                <a16:creationId xmlns:a16="http://schemas.microsoft.com/office/drawing/2014/main" id="{97DE82E9-807A-422C-9BDE-947EC3F69C36}"/>
              </a:ext>
            </a:extLst>
          </p:cNvPr>
          <p:cNvPicPr>
            <a:picLocks noChangeAspect="1"/>
          </p:cNvPicPr>
          <p:nvPr/>
        </p:nvPicPr>
        <p:blipFill>
          <a:blip r:embed="rId4"/>
          <a:stretch>
            <a:fillRect/>
          </a:stretch>
        </p:blipFill>
        <p:spPr>
          <a:xfrm>
            <a:off x="10085838" y="5744600"/>
            <a:ext cx="1990396" cy="792472"/>
          </a:xfrm>
          <a:prstGeom prst="rect">
            <a:avLst/>
          </a:prstGeom>
        </p:spPr>
      </p:pic>
    </p:spTree>
    <p:extLst>
      <p:ext uri="{BB962C8B-B14F-4D97-AF65-F5344CB8AC3E}">
        <p14:creationId xmlns:p14="http://schemas.microsoft.com/office/powerpoint/2010/main" val="1450514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Doctor writing on tablet with pen">
            <a:extLst>
              <a:ext uri="{FF2B5EF4-FFF2-40B4-BE49-F238E27FC236}">
                <a16:creationId xmlns:a16="http://schemas.microsoft.com/office/drawing/2014/main" id="{2F4F50EC-2DFD-4BB6-8563-62FC2637DD86}"/>
              </a:ext>
            </a:extLst>
          </p:cNvPr>
          <p:cNvPicPr>
            <a:picLocks noGrp="1" noChangeAspect="1"/>
          </p:cNvPicPr>
          <p:nvPr>
            <p:ph sz="half" idx="2"/>
          </p:nvPr>
        </p:nvPicPr>
        <p:blipFill rotWithShape="1">
          <a:blip r:embed="rId2"/>
          <a:srcRect l="13661"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Content Placeholder 6" descr="Police car on the street">
            <a:extLst>
              <a:ext uri="{FF2B5EF4-FFF2-40B4-BE49-F238E27FC236}">
                <a16:creationId xmlns:a16="http://schemas.microsoft.com/office/drawing/2014/main" id="{A04BA7E8-582F-467C-9BA7-BCB40805D739}"/>
              </a:ext>
            </a:extLst>
          </p:cNvPr>
          <p:cNvPicPr>
            <a:picLocks noGrp="1" noChangeAspect="1"/>
          </p:cNvPicPr>
          <p:nvPr>
            <p:ph sz="half" idx="1"/>
          </p:nvPr>
        </p:nvPicPr>
        <p:blipFill rotWithShape="1">
          <a:blip r:embed="rId3"/>
          <a:srcRect t="10608" r="-2" b="2041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A85FF1-07BA-4BB6-85AF-FD436AF32BD1}"/>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5000" kern="1200">
                <a:solidFill>
                  <a:schemeClr val="tx1"/>
                </a:solidFill>
                <a:latin typeface="+mj-lt"/>
                <a:ea typeface="+mj-ea"/>
                <a:cs typeface="+mj-cs"/>
              </a:rPr>
              <a:t>Let's Review Some Actual Accident Investigations</a:t>
            </a: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4D1D8A6-AB61-4940-BAFD-9810DAE8FE1D}"/>
              </a:ext>
            </a:extLst>
          </p:cNvPr>
          <p:cNvSpPr>
            <a:spLocks noGrp="1"/>
          </p:cNvSpPr>
          <p:nvPr>
            <p:ph type="sldNum" sz="quarter" idx="12"/>
          </p:nvPr>
        </p:nvSpPr>
        <p:spPr>
          <a:xfrm>
            <a:off x="10345032" y="6356350"/>
            <a:ext cx="1408055" cy="365125"/>
          </a:xfrm>
          <a:prstGeom prst="ellipse">
            <a:avLst/>
          </a:prstGeom>
        </p:spPr>
        <p:txBody>
          <a:bodyPr vert="horz" lIns="91440" tIns="45720" rIns="91440" bIns="45720" rtlCol="0" anchor="ctr">
            <a:normAutofit/>
          </a:bodyPr>
          <a:lstStyle/>
          <a:p>
            <a:pPr>
              <a:lnSpc>
                <a:spcPct val="90000"/>
              </a:lnSpc>
              <a:spcAft>
                <a:spcPts val="600"/>
              </a:spcAft>
            </a:pPr>
            <a:fld id="{38813DE0-88E3-4B4E-B8CD-6B5C654A714D}" type="slidenum">
              <a:rPr lang="en-US">
                <a:solidFill>
                  <a:schemeClr val="bg1"/>
                </a:solidFill>
              </a:rPr>
              <a:pPr>
                <a:lnSpc>
                  <a:spcPct val="90000"/>
                </a:lnSpc>
                <a:spcAft>
                  <a:spcPts val="600"/>
                </a:spcAft>
              </a:pPr>
              <a:t>43</a:t>
            </a:fld>
            <a:endParaRPr lang="en-US">
              <a:solidFill>
                <a:schemeClr val="bg1"/>
              </a:solidFill>
            </a:endParaRPr>
          </a:p>
        </p:txBody>
      </p:sp>
    </p:spTree>
    <p:extLst>
      <p:ext uri="{BB962C8B-B14F-4D97-AF65-F5344CB8AC3E}">
        <p14:creationId xmlns:p14="http://schemas.microsoft.com/office/powerpoint/2010/main" val="2476935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81AFB3-0F74-DD44-A444-08AD1BE642C0}"/>
              </a:ext>
            </a:extLst>
          </p:cNvPr>
          <p:cNvSpPr>
            <a:spLocks noGrp="1"/>
          </p:cNvSpPr>
          <p:nvPr>
            <p:ph type="title"/>
          </p:nvPr>
        </p:nvSpPr>
        <p:spPr>
          <a:xfrm>
            <a:off x="367990" y="1"/>
            <a:ext cx="11294358" cy="1226633"/>
          </a:xfrm>
        </p:spPr>
        <p:txBody>
          <a:bodyPr>
            <a:normAutofit/>
          </a:bodyPr>
          <a:lstStyle/>
          <a:p>
            <a:r>
              <a:rPr lang="en-US" sz="3600" dirty="0">
                <a:solidFill>
                  <a:schemeClr val="bg1"/>
                </a:solidFill>
                <a:latin typeface="PT Serif" panose="020A0603040505020204" pitchFamily="18" charset="77"/>
              </a:rPr>
              <a:t>Accident #1 – Not My Forklift</a:t>
            </a:r>
          </a:p>
        </p:txBody>
      </p:sp>
      <p:sp>
        <p:nvSpPr>
          <p:cNvPr id="9" name="TextBox 8">
            <a:extLst>
              <a:ext uri="{FF2B5EF4-FFF2-40B4-BE49-F238E27FC236}">
                <a16:creationId xmlns:a16="http://schemas.microsoft.com/office/drawing/2014/main" id="{B7A93517-D781-41D7-A733-C44D4136B359}"/>
              </a:ext>
            </a:extLst>
          </p:cNvPr>
          <p:cNvSpPr txBox="1"/>
          <p:nvPr/>
        </p:nvSpPr>
        <p:spPr>
          <a:xfrm>
            <a:off x="498618" y="1714500"/>
            <a:ext cx="5196788"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Two employees were operating a poorly functioning forklift that led to a foot being amputated.</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 picture containing building, yellow, floor, old&#10;&#10;Description automatically generated">
            <a:extLst>
              <a:ext uri="{FF2B5EF4-FFF2-40B4-BE49-F238E27FC236}">
                <a16:creationId xmlns:a16="http://schemas.microsoft.com/office/drawing/2014/main" id="{85D4FCF7-5E28-4010-939C-74C826373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8570" y="1714500"/>
            <a:ext cx="4572000" cy="3429000"/>
          </a:xfrm>
          <a:prstGeom prst="rect">
            <a:avLst/>
          </a:prstGeom>
          <a:ln w="19050">
            <a:solidFill>
              <a:schemeClr val="tx1"/>
            </a:solidFill>
          </a:ln>
          <a:effectLst>
            <a:outerShdw blurRad="292100" dist="139700" dir="2700000" algn="tl" rotWithShape="0">
              <a:srgbClr val="333333">
                <a:alpha val="65000"/>
              </a:srgbClr>
            </a:outerShdw>
          </a:effectLst>
        </p:spPr>
      </p:pic>
      <p:pic>
        <p:nvPicPr>
          <p:cNvPr id="5" name="Picture 4" descr="Logo&#10;&#10;Description automatically generated">
            <a:extLst>
              <a:ext uri="{FF2B5EF4-FFF2-40B4-BE49-F238E27FC236}">
                <a16:creationId xmlns:a16="http://schemas.microsoft.com/office/drawing/2014/main" id="{7A6D112E-7293-4592-AD99-814A3FF499B9}"/>
              </a:ext>
            </a:extLst>
          </p:cNvPr>
          <p:cNvPicPr>
            <a:picLocks noChangeAspect="1"/>
          </p:cNvPicPr>
          <p:nvPr/>
        </p:nvPicPr>
        <p:blipFill>
          <a:blip r:embed="rId5"/>
          <a:stretch>
            <a:fillRect/>
          </a:stretch>
        </p:blipFill>
        <p:spPr>
          <a:xfrm>
            <a:off x="10085838" y="5750195"/>
            <a:ext cx="1990396" cy="792472"/>
          </a:xfrm>
          <a:prstGeom prst="rect">
            <a:avLst/>
          </a:prstGeom>
        </p:spPr>
      </p:pic>
    </p:spTree>
    <p:extLst>
      <p:ext uri="{BB962C8B-B14F-4D97-AF65-F5344CB8AC3E}">
        <p14:creationId xmlns:p14="http://schemas.microsoft.com/office/powerpoint/2010/main" val="2818823742"/>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81AFB3-0F74-DD44-A444-08AD1BE642C0}"/>
              </a:ext>
            </a:extLst>
          </p:cNvPr>
          <p:cNvSpPr>
            <a:spLocks noGrp="1"/>
          </p:cNvSpPr>
          <p:nvPr>
            <p:ph type="title"/>
          </p:nvPr>
        </p:nvSpPr>
        <p:spPr>
          <a:xfrm>
            <a:off x="367990" y="1"/>
            <a:ext cx="11294358" cy="1226633"/>
          </a:xfrm>
        </p:spPr>
        <p:txBody>
          <a:bodyPr>
            <a:normAutofit/>
          </a:bodyPr>
          <a:lstStyle/>
          <a:p>
            <a:r>
              <a:rPr lang="en-US" sz="3600" dirty="0">
                <a:solidFill>
                  <a:schemeClr val="bg1"/>
                </a:solidFill>
                <a:latin typeface="PT Serif" panose="020A0603040505020204" pitchFamily="18" charset="77"/>
              </a:rPr>
              <a:t>Event Description</a:t>
            </a:r>
          </a:p>
        </p:txBody>
      </p:sp>
      <p:sp>
        <p:nvSpPr>
          <p:cNvPr id="9" name="TextBox 8">
            <a:extLst>
              <a:ext uri="{FF2B5EF4-FFF2-40B4-BE49-F238E27FC236}">
                <a16:creationId xmlns:a16="http://schemas.microsoft.com/office/drawing/2014/main" id="{B7A93517-D781-41D7-A733-C44D4136B359}"/>
              </a:ext>
            </a:extLst>
          </p:cNvPr>
          <p:cNvSpPr txBox="1"/>
          <p:nvPr/>
        </p:nvSpPr>
        <p:spPr>
          <a:xfrm>
            <a:off x="183995" y="1351175"/>
            <a:ext cx="7496965" cy="7500515"/>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Two temporary employees from a temp employee agency were instructed to travel to the warehouse and offload a trailer by their supervisor. In the trailer were pallets of boxed plastic bottles to be off loaded into the warehouse. The Temp employees were instructed to use only the electric pallet jack provided by the company and not the forklift that was left onsite by the building owner.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However, the Temp employee used the forklift that morning to offload the trailer. At approximately 10:30am that morning Phil called James over from the warehouse to help him raise the loading dock leveler (or ramp from the building into the truck trailer). The leveler to unload the trailer raises up (due to a defect) when there is no weight on it, so it does not allow for free movement in and out of the trailer. James went over to help him with the leveler. To raise the leveler, one needs to pull a chain from the leveler to control the ramp going up and down. The ramp chain doesn’t always work, so Phil left the forklift in the trailer and got off to come help James with the leveler. Phil was standing with his back to the forklift in the trailer and James was standing in front of Phil pulling the chain.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1B6D96-B4E7-FA49-817B-E851F61A15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04184" y="1313262"/>
            <a:ext cx="4287816" cy="4455709"/>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5" name="Picture 4" descr="Logo&#10;&#10;Description automatically generated">
            <a:extLst>
              <a:ext uri="{FF2B5EF4-FFF2-40B4-BE49-F238E27FC236}">
                <a16:creationId xmlns:a16="http://schemas.microsoft.com/office/drawing/2014/main" id="{D8919CD8-7425-4532-A13A-4E4259BAFF4D}"/>
              </a:ext>
            </a:extLst>
          </p:cNvPr>
          <p:cNvPicPr>
            <a:picLocks noChangeAspect="1"/>
          </p:cNvPicPr>
          <p:nvPr/>
        </p:nvPicPr>
        <p:blipFill>
          <a:blip r:embed="rId6"/>
          <a:stretch>
            <a:fillRect/>
          </a:stretch>
        </p:blipFill>
        <p:spPr>
          <a:xfrm>
            <a:off x="10085838" y="5768971"/>
            <a:ext cx="1990396" cy="792472"/>
          </a:xfrm>
          <a:prstGeom prst="rect">
            <a:avLst/>
          </a:prstGeom>
        </p:spPr>
      </p:pic>
    </p:spTree>
    <p:extLst>
      <p:ext uri="{BB962C8B-B14F-4D97-AF65-F5344CB8AC3E}">
        <p14:creationId xmlns:p14="http://schemas.microsoft.com/office/powerpoint/2010/main" val="1845325120"/>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81AFB3-0F74-DD44-A444-08AD1BE642C0}"/>
              </a:ext>
            </a:extLst>
          </p:cNvPr>
          <p:cNvSpPr>
            <a:spLocks noGrp="1"/>
          </p:cNvSpPr>
          <p:nvPr>
            <p:ph type="title"/>
          </p:nvPr>
        </p:nvSpPr>
        <p:spPr>
          <a:xfrm>
            <a:off x="367990" y="1"/>
            <a:ext cx="11294358" cy="1226633"/>
          </a:xfrm>
        </p:spPr>
        <p:txBody>
          <a:bodyPr>
            <a:normAutofit/>
          </a:bodyPr>
          <a:lstStyle/>
          <a:p>
            <a:r>
              <a:rPr lang="en-US" sz="3600" dirty="0">
                <a:solidFill>
                  <a:schemeClr val="bg1"/>
                </a:solidFill>
                <a:latin typeface="PT Serif" panose="020A0603040505020204" pitchFamily="18" charset="77"/>
              </a:rPr>
              <a:t>Event Description</a:t>
            </a:r>
          </a:p>
        </p:txBody>
      </p:sp>
      <p:sp>
        <p:nvSpPr>
          <p:cNvPr id="9" name="TextBox 8">
            <a:extLst>
              <a:ext uri="{FF2B5EF4-FFF2-40B4-BE49-F238E27FC236}">
                <a16:creationId xmlns:a16="http://schemas.microsoft.com/office/drawing/2014/main" id="{B7A93517-D781-41D7-A733-C44D4136B359}"/>
              </a:ext>
            </a:extLst>
          </p:cNvPr>
          <p:cNvSpPr txBox="1"/>
          <p:nvPr/>
        </p:nvSpPr>
        <p:spPr>
          <a:xfrm>
            <a:off x="183995" y="1351175"/>
            <a:ext cx="1182401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Moments later, James alleges that the forklift started beeping. The forklift was stopped in the trailer on a bit of an incline. The forklift started rolling down the trailer. James yelled at Phil to get out of the way but since his back was towards the forklift, he wasn’t aware of what was happening. James ran over and pushed Phil out of the way but by then it was too late, and the forklift amputated Phil’s left foot. The foot was pinned between the forklift and the ramp. Phil laid on the floor and James called the police at 10:36 am. James ran outside to the truck driver and told him what had happened and asked him to come help. James called his supervisor.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James took off his sweater and wrapped it around Phil’s foot and kept it there until the police came. The police arrived in about 5 minutes. When they arrived, they asked James to move the forklift so they could recover Phil’s foot. The foot was stuck in between the truck trailer and the ramp. James moved the forklift and the police were able to recover the foot. The ambulance arrived about 15 minutes after the call to the police and they took Phil to the hospital.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local OSHA office was contacted, and a Compliance Safety and Health Officer came onto the site.  OSHA’s Compliance Office met with James, the supervisor, and a Human Resources representative.  They reviewed the incident and surveyed the entire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Logo&#10;&#10;Description automatically generated">
            <a:extLst>
              <a:ext uri="{FF2B5EF4-FFF2-40B4-BE49-F238E27FC236}">
                <a16:creationId xmlns:a16="http://schemas.microsoft.com/office/drawing/2014/main" id="{7779FC52-6CFD-4261-9F0A-E060520A0A0F}"/>
              </a:ext>
            </a:extLst>
          </p:cNvPr>
          <p:cNvPicPr>
            <a:picLocks noChangeAspect="1"/>
          </p:cNvPicPr>
          <p:nvPr/>
        </p:nvPicPr>
        <p:blipFill>
          <a:blip r:embed="rId5"/>
          <a:stretch>
            <a:fillRect/>
          </a:stretch>
        </p:blipFill>
        <p:spPr>
          <a:xfrm>
            <a:off x="10085838" y="5634581"/>
            <a:ext cx="1990396" cy="792472"/>
          </a:xfrm>
          <a:prstGeom prst="rect">
            <a:avLst/>
          </a:prstGeom>
        </p:spPr>
      </p:pic>
    </p:spTree>
    <p:extLst>
      <p:ext uri="{BB962C8B-B14F-4D97-AF65-F5344CB8AC3E}">
        <p14:creationId xmlns:p14="http://schemas.microsoft.com/office/powerpoint/2010/main" val="2170544749"/>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descr="Illustration of people on a blockchain">
            <a:extLst>
              <a:ext uri="{FF2B5EF4-FFF2-40B4-BE49-F238E27FC236}">
                <a16:creationId xmlns:a16="http://schemas.microsoft.com/office/drawing/2014/main" id="{5E1B67C0-31C9-481E-BDE2-AB217BA49F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Investigation Findings</a:t>
            </a:r>
          </a:p>
        </p:txBody>
      </p:sp>
      <p:sp>
        <p:nvSpPr>
          <p:cNvPr id="9" name="TextBox 8">
            <a:extLst>
              <a:ext uri="{FF2B5EF4-FFF2-40B4-BE49-F238E27FC236}">
                <a16:creationId xmlns:a16="http://schemas.microsoft.com/office/drawing/2014/main" id="{822EB4BB-04D4-437E-8475-28294E188A95}"/>
              </a:ext>
            </a:extLst>
          </p:cNvPr>
          <p:cNvSpPr txBox="1"/>
          <p:nvPr/>
        </p:nvSpPr>
        <p:spPr>
          <a:xfrm>
            <a:off x="7531610" y="2434201"/>
            <a:ext cx="3822189" cy="37427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investigation team visited the site to complete an accident investigation.  The scene was preserved from the day before.  The investigative team, with help from the supervisor, ran through the events from the previous day. Both Phil and James normally work at a different facility and only work at this facility for a few hours out of the day.</a:t>
            </a:r>
          </a:p>
        </p:txBody>
      </p:sp>
      <p:pic>
        <p:nvPicPr>
          <p:cNvPr id="4" name="Picture 3" descr="Logo, company name&#10;&#10;Description automatically generated">
            <a:extLst>
              <a:ext uri="{FF2B5EF4-FFF2-40B4-BE49-F238E27FC236}">
                <a16:creationId xmlns:a16="http://schemas.microsoft.com/office/drawing/2014/main" id="{2D8224C3-D98F-8644-9E45-974C5D05C2F3}"/>
              </a:ext>
            </a:extLst>
          </p:cNvPr>
          <p:cNvPicPr>
            <a:picLocks noChangeAspect="1"/>
          </p:cNvPicPr>
          <p:nvPr/>
        </p:nvPicPr>
        <p:blipFill>
          <a:blip r:embed="rId5"/>
          <a:stretch>
            <a:fillRect/>
          </a:stretch>
        </p:blipFill>
        <p:spPr>
          <a:xfrm>
            <a:off x="10585449" y="5977827"/>
            <a:ext cx="1536700" cy="736600"/>
          </a:xfrm>
          <a:prstGeom prst="rect">
            <a:avLst/>
          </a:prstGeom>
        </p:spPr>
      </p:pic>
      <p:pic>
        <p:nvPicPr>
          <p:cNvPr id="8" name="Picture 7" descr="Logo&#10;&#10;Description automatically generated">
            <a:extLst>
              <a:ext uri="{FF2B5EF4-FFF2-40B4-BE49-F238E27FC236}">
                <a16:creationId xmlns:a16="http://schemas.microsoft.com/office/drawing/2014/main" id="{B769BF56-7816-43AD-A87E-A78FF40ECCE8}"/>
              </a:ext>
            </a:extLst>
          </p:cNvPr>
          <p:cNvPicPr>
            <a:picLocks noChangeAspect="1"/>
          </p:cNvPicPr>
          <p:nvPr/>
        </p:nvPicPr>
        <p:blipFill>
          <a:blip r:embed="rId6"/>
          <a:stretch>
            <a:fillRect/>
          </a:stretch>
        </p:blipFill>
        <p:spPr>
          <a:xfrm>
            <a:off x="10085838" y="5949891"/>
            <a:ext cx="1990396" cy="792472"/>
          </a:xfrm>
          <a:prstGeom prst="rect">
            <a:avLst/>
          </a:prstGeom>
        </p:spPr>
      </p:pic>
    </p:spTree>
    <p:extLst>
      <p:ext uri="{BB962C8B-B14F-4D97-AF65-F5344CB8AC3E}">
        <p14:creationId xmlns:p14="http://schemas.microsoft.com/office/powerpoint/2010/main" val="3798127569"/>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truck parked next to a building&#10;&#10;Description automatically generated with low confidence">
            <a:extLst>
              <a:ext uri="{FF2B5EF4-FFF2-40B4-BE49-F238E27FC236}">
                <a16:creationId xmlns:a16="http://schemas.microsoft.com/office/drawing/2014/main" id="{E777F7A3-C8B2-42F8-A8CE-615C6165F9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Investigation Findings – Truck Trailer</a:t>
            </a: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22EB4BB-04D4-437E-8475-28294E188A95}"/>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truck trailer was observed to be on an incline leading to the building.  This is typical of truck loading areas but lead to the forklift rolling.</a:t>
            </a:r>
          </a:p>
        </p:txBody>
      </p:sp>
      <p:pic>
        <p:nvPicPr>
          <p:cNvPr id="5" name="Picture 4" descr="Logo, company name&#10;&#10;Description automatically generated">
            <a:extLst>
              <a:ext uri="{FF2B5EF4-FFF2-40B4-BE49-F238E27FC236}">
                <a16:creationId xmlns:a16="http://schemas.microsoft.com/office/drawing/2014/main" id="{B6F70C23-D9AE-434B-A338-A3A46E1ABE89}"/>
              </a:ext>
            </a:extLst>
          </p:cNvPr>
          <p:cNvPicPr>
            <a:picLocks noChangeAspect="1"/>
          </p:cNvPicPr>
          <p:nvPr/>
        </p:nvPicPr>
        <p:blipFill>
          <a:blip r:embed="rId4"/>
          <a:stretch>
            <a:fillRect/>
          </a:stretch>
        </p:blipFill>
        <p:spPr>
          <a:xfrm>
            <a:off x="10513605" y="6037412"/>
            <a:ext cx="1536700" cy="736600"/>
          </a:xfrm>
          <a:prstGeom prst="rect">
            <a:avLst/>
          </a:prstGeom>
        </p:spPr>
      </p:pic>
      <p:pic>
        <p:nvPicPr>
          <p:cNvPr id="8" name="Picture 7" descr="Logo&#10;&#10;Description automatically generated">
            <a:extLst>
              <a:ext uri="{FF2B5EF4-FFF2-40B4-BE49-F238E27FC236}">
                <a16:creationId xmlns:a16="http://schemas.microsoft.com/office/drawing/2014/main" id="{4F974122-3042-410F-B651-997F110D4BCC}"/>
              </a:ext>
            </a:extLst>
          </p:cNvPr>
          <p:cNvPicPr>
            <a:picLocks noChangeAspect="1"/>
          </p:cNvPicPr>
          <p:nvPr/>
        </p:nvPicPr>
        <p:blipFill>
          <a:blip r:embed="rId5"/>
          <a:stretch>
            <a:fillRect/>
          </a:stretch>
        </p:blipFill>
        <p:spPr>
          <a:xfrm>
            <a:off x="10059909" y="6031376"/>
            <a:ext cx="1990396" cy="792472"/>
          </a:xfrm>
          <a:prstGeom prst="rect">
            <a:avLst/>
          </a:prstGeom>
        </p:spPr>
      </p:pic>
    </p:spTree>
    <p:extLst>
      <p:ext uri="{BB962C8B-B14F-4D97-AF65-F5344CB8AC3E}">
        <p14:creationId xmlns:p14="http://schemas.microsoft.com/office/powerpoint/2010/main" val="943512792"/>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Investigation Findings – Loading Dock</a:t>
            </a:r>
          </a:p>
        </p:txBody>
      </p:sp>
      <p:sp>
        <p:nvSpPr>
          <p:cNvPr id="9" name="TextBox 8">
            <a:extLst>
              <a:ext uri="{FF2B5EF4-FFF2-40B4-BE49-F238E27FC236}">
                <a16:creationId xmlns:a16="http://schemas.microsoft.com/office/drawing/2014/main" id="{822EB4BB-04D4-437E-8475-28294E188A95}"/>
              </a:ext>
            </a:extLst>
          </p:cNvPr>
          <p:cNvSpPr txBox="1"/>
          <p:nvPr/>
        </p:nvSpPr>
        <p:spPr>
          <a:xfrm>
            <a:off x="349623" y="1443841"/>
            <a:ext cx="1089502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loading dock leveler was not in proper working order.  It was observed to not say in the down position which would make it impossible to freely drive in and out of the truck trailer.  It was determined the leveler pistons were inoperable. Dead bolt locks were installed to hold the leveler down, but one was broken, and one was not used. The chain that releases the leveler tab was also missing.  All the loading dock levelers in the building had the same issue to some degree.</a:t>
            </a:r>
          </a:p>
        </p:txBody>
      </p:sp>
      <p:pic>
        <p:nvPicPr>
          <p:cNvPr id="4" name="Picture 3" descr="A picture containing ground, building, yellow, floor&#10;&#10;Description automatically generated">
            <a:extLst>
              <a:ext uri="{FF2B5EF4-FFF2-40B4-BE49-F238E27FC236}">
                <a16:creationId xmlns:a16="http://schemas.microsoft.com/office/drawing/2014/main" id="{060E6C22-399B-4061-AEBF-78445F5A5D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1092" y="3752165"/>
            <a:ext cx="3674076" cy="2755557"/>
          </a:xfrm>
          <a:prstGeom prst="rect">
            <a:avLst/>
          </a:prstGeom>
          <a:ln>
            <a:noFill/>
          </a:ln>
          <a:effectLst>
            <a:outerShdw blurRad="292100" dist="139700" dir="2700000" algn="tl" rotWithShape="0">
              <a:srgbClr val="333333">
                <a:alpha val="65000"/>
              </a:srgbClr>
            </a:outerShdw>
          </a:effectLst>
        </p:spPr>
      </p:pic>
      <p:pic>
        <p:nvPicPr>
          <p:cNvPr id="5" name="Picture 4" descr="Logo&#10;&#10;Description automatically generated">
            <a:extLst>
              <a:ext uri="{FF2B5EF4-FFF2-40B4-BE49-F238E27FC236}">
                <a16:creationId xmlns:a16="http://schemas.microsoft.com/office/drawing/2014/main" id="{D60704EF-6B6B-4614-A0AD-116F295C44D3}"/>
              </a:ext>
            </a:extLst>
          </p:cNvPr>
          <p:cNvPicPr>
            <a:picLocks noChangeAspect="1"/>
          </p:cNvPicPr>
          <p:nvPr/>
        </p:nvPicPr>
        <p:blipFill>
          <a:blip r:embed="rId5"/>
          <a:stretch>
            <a:fillRect/>
          </a:stretch>
        </p:blipFill>
        <p:spPr>
          <a:xfrm>
            <a:off x="10043949" y="5682886"/>
            <a:ext cx="1990396" cy="792472"/>
          </a:xfrm>
          <a:prstGeom prst="rect">
            <a:avLst/>
          </a:prstGeom>
        </p:spPr>
      </p:pic>
    </p:spTree>
    <p:extLst>
      <p:ext uri="{BB962C8B-B14F-4D97-AF65-F5344CB8AC3E}">
        <p14:creationId xmlns:p14="http://schemas.microsoft.com/office/powerpoint/2010/main" val="122418691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81AFB3-0F74-DD44-A444-08AD1BE642C0}"/>
              </a:ext>
            </a:extLst>
          </p:cNvPr>
          <p:cNvSpPr>
            <a:spLocks noGrp="1"/>
          </p:cNvSpPr>
          <p:nvPr>
            <p:ph type="title"/>
          </p:nvPr>
        </p:nvSpPr>
        <p:spPr>
          <a:xfrm>
            <a:off x="367990" y="1"/>
            <a:ext cx="11294358" cy="1226633"/>
          </a:xfrm>
        </p:spPr>
        <p:txBody>
          <a:bodyPr>
            <a:normAutofit/>
          </a:bodyPr>
          <a:lstStyle/>
          <a:p>
            <a:r>
              <a:rPr lang="en-US" sz="3600">
                <a:solidFill>
                  <a:schemeClr val="bg1"/>
                </a:solidFill>
                <a:latin typeface="PT Serif" panose="020A0603040505020204" pitchFamily="18" charset="77"/>
              </a:rPr>
              <a:t>Steps in the Accident Investigation Process</a:t>
            </a:r>
            <a:endParaRPr lang="en-US" sz="3600" dirty="0">
              <a:solidFill>
                <a:schemeClr val="bg1"/>
              </a:solidFill>
              <a:latin typeface="PT Serif" panose="020A0603040505020204" pitchFamily="18" charset="77"/>
            </a:endParaRPr>
          </a:p>
        </p:txBody>
      </p:sp>
      <p:graphicFrame>
        <p:nvGraphicFramePr>
          <p:cNvPr id="11" name="Content Placeholder 9">
            <a:extLst>
              <a:ext uri="{FF2B5EF4-FFF2-40B4-BE49-F238E27FC236}">
                <a16:creationId xmlns:a16="http://schemas.microsoft.com/office/drawing/2014/main" id="{2ACD814A-40E4-8643-93BC-2CC548221AB6}"/>
              </a:ext>
            </a:extLst>
          </p:cNvPr>
          <p:cNvGraphicFramePr>
            <a:graphicFrameLocks/>
          </p:cNvGraphicFramePr>
          <p:nvPr>
            <p:extLst>
              <p:ext uri="{D42A27DB-BD31-4B8C-83A1-F6EECF244321}">
                <p14:modId xmlns:p14="http://schemas.microsoft.com/office/powerpoint/2010/main" val="2343681092"/>
              </p:ext>
            </p:extLst>
          </p:nvPr>
        </p:nvGraphicFramePr>
        <p:xfrm>
          <a:off x="1202871" y="1534885"/>
          <a:ext cx="9786257" cy="4180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Logo&#10;&#10;Description automatically generated">
            <a:extLst>
              <a:ext uri="{FF2B5EF4-FFF2-40B4-BE49-F238E27FC236}">
                <a16:creationId xmlns:a16="http://schemas.microsoft.com/office/drawing/2014/main" id="{192466FD-89BD-45A3-B8EC-59729737E3A7}"/>
              </a:ext>
            </a:extLst>
          </p:cNvPr>
          <p:cNvPicPr>
            <a:picLocks noChangeAspect="1"/>
          </p:cNvPicPr>
          <p:nvPr/>
        </p:nvPicPr>
        <p:blipFill>
          <a:blip r:embed="rId9"/>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41788532"/>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3700" dirty="0">
                <a:latin typeface="PT Serif" panose="020A0603040505020204" pitchFamily="18" charset="77"/>
                <a:ea typeface="Open Sans" panose="020B0606030504020204" pitchFamily="34" charset="0"/>
                <a:cs typeface="Open Sans" panose="020B0606030504020204" pitchFamily="34" charset="0"/>
              </a:rPr>
              <a:t>Investigation Findings – Forklift</a:t>
            </a:r>
          </a:p>
        </p:txBody>
      </p:sp>
      <p:pic>
        <p:nvPicPr>
          <p:cNvPr id="4" name="Picture 3" descr="A picture containing truck, transport, parked&#10;&#10;Description automatically generated">
            <a:extLst>
              <a:ext uri="{FF2B5EF4-FFF2-40B4-BE49-F238E27FC236}">
                <a16:creationId xmlns:a16="http://schemas.microsoft.com/office/drawing/2014/main" id="{17A9C747-70C7-4F6F-B6F0-22B851F84E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431"/>
            <a:ext cx="8115280" cy="6408311"/>
          </a:xfrm>
          <a:prstGeom prst="rect">
            <a:avLst/>
          </a:prstGeom>
        </p:spPr>
      </p:pic>
      <p:sp>
        <p:nvSpPr>
          <p:cNvPr id="9" name="TextBox 8">
            <a:extLst>
              <a:ext uri="{FF2B5EF4-FFF2-40B4-BE49-F238E27FC236}">
                <a16:creationId xmlns:a16="http://schemas.microsoft.com/office/drawing/2014/main" id="{822EB4BB-04D4-437E-8475-28294E188A95}"/>
              </a:ext>
            </a:extLst>
          </p:cNvPr>
          <p:cNvSpPr txBox="1"/>
          <p:nvPr/>
        </p:nvSpPr>
        <p:spPr>
          <a:xfrm>
            <a:off x="8643193" y="2418408"/>
            <a:ext cx="2942813" cy="354026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Open Sans" panose="020B0606030504020204" pitchFamily="34" charset="0"/>
                <a:cs typeface="Open Sans" panose="020B0606030504020204" pitchFamily="34" charset="0"/>
              </a:rPr>
              <a:t>The forklift was not owned by the company but owned by the building owner.  An electric pallet jack was evaluated by supervisors to be sufficient for the tasks at the facility and provided to the employees. Phil was provided the company’s Powered Industrial Truck Safety Training prior to working at the facility.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a:ea typeface="Open Sans" panose="020B0606030504020204" pitchFamily="34" charset="0"/>
              <a:cs typeface="Open Sans" panose="020B0606030504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a:ea typeface="Open Sans" panose="020B0606030504020204" pitchFamily="34" charset="0"/>
              <a:cs typeface="Open Sans" panose="020B0606030504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88EC85E8-8708-D445-AB94-D21BBCD0A06C}"/>
              </a:ext>
            </a:extLst>
          </p:cNvPr>
          <p:cNvPicPr>
            <a:picLocks noChangeAspect="1"/>
          </p:cNvPicPr>
          <p:nvPr/>
        </p:nvPicPr>
        <p:blipFill>
          <a:blip r:embed="rId4"/>
          <a:stretch>
            <a:fillRect/>
          </a:stretch>
        </p:blipFill>
        <p:spPr>
          <a:xfrm>
            <a:off x="10655300" y="5642323"/>
            <a:ext cx="1536700" cy="736600"/>
          </a:xfrm>
          <a:prstGeom prst="rect">
            <a:avLst/>
          </a:prstGeom>
        </p:spPr>
      </p:pic>
      <p:pic>
        <p:nvPicPr>
          <p:cNvPr id="10" name="Picture 9" descr="Logo&#10;&#10;Description automatically generated">
            <a:extLst>
              <a:ext uri="{FF2B5EF4-FFF2-40B4-BE49-F238E27FC236}">
                <a16:creationId xmlns:a16="http://schemas.microsoft.com/office/drawing/2014/main" id="{FF044AD5-ED6E-4B63-A5A0-12CB838438CE}"/>
              </a:ext>
            </a:extLst>
          </p:cNvPr>
          <p:cNvPicPr>
            <a:picLocks noChangeAspect="1"/>
          </p:cNvPicPr>
          <p:nvPr/>
        </p:nvPicPr>
        <p:blipFill>
          <a:blip r:embed="rId5"/>
          <a:stretch>
            <a:fillRect/>
          </a:stretch>
        </p:blipFill>
        <p:spPr>
          <a:xfrm>
            <a:off x="10127407" y="5562437"/>
            <a:ext cx="1990396" cy="792472"/>
          </a:xfrm>
          <a:prstGeom prst="rect">
            <a:avLst/>
          </a:prstGeom>
        </p:spPr>
      </p:pic>
    </p:spTree>
    <p:extLst>
      <p:ext uri="{BB962C8B-B14F-4D97-AF65-F5344CB8AC3E}">
        <p14:creationId xmlns:p14="http://schemas.microsoft.com/office/powerpoint/2010/main" val="2799846268"/>
      </p:ext>
    </p:extLst>
  </p:cSld>
  <p:clrMapOvr>
    <a:masterClrMapping/>
  </p:clrMapOvr>
  <p:extLst>
    <p:ext uri="{6950BFC3-D8DA-4A85-94F7-54DA5524770B}">
      <p188:commentRel xmlns:p188="http://schemas.microsoft.com/office/powerpoint/2018/8/main" r:id="rId2"/>
    </p:ext>
  </p:extLs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Investigation Findings – Forklift</a:t>
            </a:r>
          </a:p>
        </p:txBody>
      </p:sp>
      <p:sp>
        <p:nvSpPr>
          <p:cNvPr id="9" name="TextBox 8">
            <a:extLst>
              <a:ext uri="{FF2B5EF4-FFF2-40B4-BE49-F238E27FC236}">
                <a16:creationId xmlns:a16="http://schemas.microsoft.com/office/drawing/2014/main" id="{822EB4BB-04D4-437E-8475-28294E188A95}"/>
              </a:ext>
            </a:extLst>
          </p:cNvPr>
          <p:cNvSpPr txBox="1"/>
          <p:nvPr/>
        </p:nvSpPr>
        <p:spPr>
          <a:xfrm>
            <a:off x="349623" y="1655876"/>
            <a:ext cx="2942217"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forklift was never inspected, not maintained, and not part of the company’s forklift safety program.  The forklift was observed to be in poor operating condition.  </a:t>
            </a:r>
          </a:p>
        </p:txBody>
      </p:sp>
      <p:sp>
        <p:nvSpPr>
          <p:cNvPr id="4" name="TextBox 3">
            <a:extLst>
              <a:ext uri="{FF2B5EF4-FFF2-40B4-BE49-F238E27FC236}">
                <a16:creationId xmlns:a16="http://schemas.microsoft.com/office/drawing/2014/main" id="{853F387F-8791-B543-A6AF-FDA7AAFE1C9E}"/>
              </a:ext>
            </a:extLst>
          </p:cNvPr>
          <p:cNvSpPr txBox="1"/>
          <p:nvPr/>
        </p:nvSpPr>
        <p:spPr>
          <a:xfrm>
            <a:off x="3750176" y="1655876"/>
            <a:ext cx="8301152"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One of the investigators tried to reenact the incident and several observations were made: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gas petal was missing, only a metal rod could be used to press the accelerator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breaks were inoperable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parking brake was inoperable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forklift stalled multiple times during start-up and during operation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Due to the incline the forklift could not be stopped from rolling within the trailer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 keep the forklift parked inside the trailer and not roll backwards, the investigator needed to keep the forklift in drive, however the forklift stalled and rolled backwards on each attempt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When the forklift rolled backwards, both while running and while stalled, there was no beeping from the forklift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5" name="Picture 4" descr="Logo&#10;&#10;Description automatically generated">
            <a:extLst>
              <a:ext uri="{FF2B5EF4-FFF2-40B4-BE49-F238E27FC236}">
                <a16:creationId xmlns:a16="http://schemas.microsoft.com/office/drawing/2014/main" id="{1C77536B-0088-497C-9D49-777E993D3B96}"/>
              </a:ext>
            </a:extLst>
          </p:cNvPr>
          <p:cNvPicPr>
            <a:picLocks noChangeAspect="1"/>
          </p:cNvPicPr>
          <p:nvPr/>
        </p:nvPicPr>
        <p:blipFill>
          <a:blip r:embed="rId4"/>
          <a:stretch>
            <a:fillRect/>
          </a:stretch>
        </p:blipFill>
        <p:spPr>
          <a:xfrm>
            <a:off x="10043949" y="5682886"/>
            <a:ext cx="1990396" cy="792472"/>
          </a:xfrm>
          <a:prstGeom prst="rect">
            <a:avLst/>
          </a:prstGeom>
        </p:spPr>
      </p:pic>
    </p:spTree>
    <p:extLst>
      <p:ext uri="{BB962C8B-B14F-4D97-AF65-F5344CB8AC3E}">
        <p14:creationId xmlns:p14="http://schemas.microsoft.com/office/powerpoint/2010/main" val="3700459564"/>
      </p:ext>
    </p:extLst>
  </p:cSld>
  <p:clrMapOvr>
    <a:masterClrMapping/>
  </p:clrMapOvr>
  <p:extLst>
    <p:ext uri="{6950BFC3-D8DA-4A85-94F7-54DA5524770B}">
      <p188:commentRel xmlns:p188="http://schemas.microsoft.com/office/powerpoint/2018/8/main" r:id="rId2"/>
    </p:ext>
  </p:extLs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Investigation Findings</a:t>
            </a:r>
          </a:p>
        </p:txBody>
      </p:sp>
      <p:graphicFrame>
        <p:nvGraphicFramePr>
          <p:cNvPr id="4" name="Diagram 3">
            <a:extLst>
              <a:ext uri="{FF2B5EF4-FFF2-40B4-BE49-F238E27FC236}">
                <a16:creationId xmlns:a16="http://schemas.microsoft.com/office/drawing/2014/main" id="{F443AAAE-5D4F-494F-9EC6-4CA879AAD596}"/>
              </a:ext>
            </a:extLst>
          </p:cNvPr>
          <p:cNvGraphicFramePr/>
          <p:nvPr/>
        </p:nvGraphicFramePr>
        <p:xfrm>
          <a:off x="349623" y="1443841"/>
          <a:ext cx="10895026" cy="46109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Logo&#10;&#10;Description automatically generated">
            <a:extLst>
              <a:ext uri="{FF2B5EF4-FFF2-40B4-BE49-F238E27FC236}">
                <a16:creationId xmlns:a16="http://schemas.microsoft.com/office/drawing/2014/main" id="{67A5802C-7789-4C06-9831-549C139CCC90}"/>
              </a:ext>
            </a:extLst>
          </p:cNvPr>
          <p:cNvPicPr>
            <a:picLocks noChangeAspect="1"/>
          </p:cNvPicPr>
          <p:nvPr/>
        </p:nvPicPr>
        <p:blipFill>
          <a:blip r:embed="rId9"/>
          <a:stretch>
            <a:fillRect/>
          </a:stretch>
        </p:blipFill>
        <p:spPr>
          <a:xfrm>
            <a:off x="10043949" y="5682886"/>
            <a:ext cx="1990396" cy="792472"/>
          </a:xfrm>
          <a:prstGeom prst="rect">
            <a:avLst/>
          </a:prstGeom>
        </p:spPr>
      </p:pic>
    </p:spTree>
    <p:extLst>
      <p:ext uri="{BB962C8B-B14F-4D97-AF65-F5344CB8AC3E}">
        <p14:creationId xmlns:p14="http://schemas.microsoft.com/office/powerpoint/2010/main" val="546138565"/>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Investigation Findings</a:t>
            </a:r>
          </a:p>
        </p:txBody>
      </p:sp>
      <p:graphicFrame>
        <p:nvGraphicFramePr>
          <p:cNvPr id="4" name="Diagram 3">
            <a:extLst>
              <a:ext uri="{FF2B5EF4-FFF2-40B4-BE49-F238E27FC236}">
                <a16:creationId xmlns:a16="http://schemas.microsoft.com/office/drawing/2014/main" id="{F443AAAE-5D4F-494F-9EC6-4CA879AAD596}"/>
              </a:ext>
            </a:extLst>
          </p:cNvPr>
          <p:cNvGraphicFramePr/>
          <p:nvPr/>
        </p:nvGraphicFramePr>
        <p:xfrm>
          <a:off x="349623" y="1443841"/>
          <a:ext cx="10895026" cy="46109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Logo&#10;&#10;Description automatically generated">
            <a:extLst>
              <a:ext uri="{FF2B5EF4-FFF2-40B4-BE49-F238E27FC236}">
                <a16:creationId xmlns:a16="http://schemas.microsoft.com/office/drawing/2014/main" id="{F083A5A9-4824-4B3E-B237-6DCEF9F5E2DF}"/>
              </a:ext>
            </a:extLst>
          </p:cNvPr>
          <p:cNvPicPr>
            <a:picLocks noChangeAspect="1"/>
          </p:cNvPicPr>
          <p:nvPr/>
        </p:nvPicPr>
        <p:blipFill>
          <a:blip r:embed="rId9"/>
          <a:stretch>
            <a:fillRect/>
          </a:stretch>
        </p:blipFill>
        <p:spPr>
          <a:xfrm>
            <a:off x="10043949" y="5682886"/>
            <a:ext cx="1990396" cy="792472"/>
          </a:xfrm>
          <a:prstGeom prst="rect">
            <a:avLst/>
          </a:prstGeom>
        </p:spPr>
      </p:pic>
    </p:spTree>
    <p:extLst>
      <p:ext uri="{BB962C8B-B14F-4D97-AF65-F5344CB8AC3E}">
        <p14:creationId xmlns:p14="http://schemas.microsoft.com/office/powerpoint/2010/main" val="3764538032"/>
      </p:ext>
    </p:extLst>
  </p:cSld>
  <p:clrMapOvr>
    <a:masterClrMapping/>
  </p:clrMapOvr>
  <p:extLst>
    <p:ext uri="{6950BFC3-D8DA-4A85-94F7-54DA5524770B}">
      <p188:commentRel xmlns:p188="http://schemas.microsoft.com/office/powerpoint/2018/8/main" r:id="rId2"/>
    </p:ext>
  </p:extLs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Investigation Findings</a:t>
            </a:r>
          </a:p>
        </p:txBody>
      </p:sp>
      <p:graphicFrame>
        <p:nvGraphicFramePr>
          <p:cNvPr id="4" name="Diagram 3">
            <a:extLst>
              <a:ext uri="{FF2B5EF4-FFF2-40B4-BE49-F238E27FC236}">
                <a16:creationId xmlns:a16="http://schemas.microsoft.com/office/drawing/2014/main" id="{F443AAAE-5D4F-494F-9EC6-4CA879AAD596}"/>
              </a:ext>
            </a:extLst>
          </p:cNvPr>
          <p:cNvGraphicFramePr/>
          <p:nvPr/>
        </p:nvGraphicFramePr>
        <p:xfrm>
          <a:off x="349623" y="1443841"/>
          <a:ext cx="10895026" cy="46109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Logo&#10;&#10;Description automatically generated">
            <a:extLst>
              <a:ext uri="{FF2B5EF4-FFF2-40B4-BE49-F238E27FC236}">
                <a16:creationId xmlns:a16="http://schemas.microsoft.com/office/drawing/2014/main" id="{AFFCFDD1-2E1B-4843-811C-E27BB1F2E3CF}"/>
              </a:ext>
            </a:extLst>
          </p:cNvPr>
          <p:cNvPicPr>
            <a:picLocks noChangeAspect="1"/>
          </p:cNvPicPr>
          <p:nvPr/>
        </p:nvPicPr>
        <p:blipFill>
          <a:blip r:embed="rId9"/>
          <a:stretch>
            <a:fillRect/>
          </a:stretch>
        </p:blipFill>
        <p:spPr>
          <a:xfrm>
            <a:off x="10043949" y="5682886"/>
            <a:ext cx="1990396" cy="792472"/>
          </a:xfrm>
          <a:prstGeom prst="rect">
            <a:avLst/>
          </a:prstGeom>
        </p:spPr>
      </p:pic>
    </p:spTree>
    <p:extLst>
      <p:ext uri="{BB962C8B-B14F-4D97-AF65-F5344CB8AC3E}">
        <p14:creationId xmlns:p14="http://schemas.microsoft.com/office/powerpoint/2010/main" val="407785304"/>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Investigation Findings</a:t>
            </a:r>
          </a:p>
        </p:txBody>
      </p:sp>
      <p:graphicFrame>
        <p:nvGraphicFramePr>
          <p:cNvPr id="4" name="Diagram 3">
            <a:extLst>
              <a:ext uri="{FF2B5EF4-FFF2-40B4-BE49-F238E27FC236}">
                <a16:creationId xmlns:a16="http://schemas.microsoft.com/office/drawing/2014/main" id="{F443AAAE-5D4F-494F-9EC6-4CA879AAD596}"/>
              </a:ext>
            </a:extLst>
          </p:cNvPr>
          <p:cNvGraphicFramePr/>
          <p:nvPr/>
        </p:nvGraphicFramePr>
        <p:xfrm>
          <a:off x="349623" y="1443841"/>
          <a:ext cx="10895026" cy="4610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B34F8418-7B65-4B0F-80AB-2A44D5163104}"/>
              </a:ext>
            </a:extLst>
          </p:cNvPr>
          <p:cNvPicPr>
            <a:picLocks noChangeAspect="1"/>
          </p:cNvPicPr>
          <p:nvPr/>
        </p:nvPicPr>
        <p:blipFill>
          <a:blip r:embed="rId8"/>
          <a:stretch>
            <a:fillRect/>
          </a:stretch>
        </p:blipFill>
        <p:spPr>
          <a:xfrm>
            <a:off x="10043949" y="5682886"/>
            <a:ext cx="1990396" cy="792472"/>
          </a:xfrm>
          <a:prstGeom prst="rect">
            <a:avLst/>
          </a:prstGeom>
        </p:spPr>
      </p:pic>
    </p:spTree>
    <p:extLst>
      <p:ext uri="{BB962C8B-B14F-4D97-AF65-F5344CB8AC3E}">
        <p14:creationId xmlns:p14="http://schemas.microsoft.com/office/powerpoint/2010/main" val="868983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Corrective Actions</a:t>
            </a:r>
          </a:p>
        </p:txBody>
      </p:sp>
      <p:sp>
        <p:nvSpPr>
          <p:cNvPr id="6" name="TextBox 5">
            <a:extLst>
              <a:ext uri="{FF2B5EF4-FFF2-40B4-BE49-F238E27FC236}">
                <a16:creationId xmlns:a16="http://schemas.microsoft.com/office/drawing/2014/main" id="{B26F0262-9012-4DD8-9207-9F648D8A3299}"/>
              </a:ext>
            </a:extLst>
          </p:cNvPr>
          <p:cNvSpPr txBox="1"/>
          <p:nvPr/>
        </p:nvSpPr>
        <p:spPr>
          <a:xfrm>
            <a:off x="267035" y="1623522"/>
            <a:ext cx="11587004"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 Revise company policies that under no circumstances are temporary employees allowed to work without direct supervision.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 Revise company safety policies and preventative maintenance to include leased and/or temporary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3. Reevaluate the need for a forklift at this facility.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4. Request that the forklift at this facility be removed by the owner.  Until that time the company will lockout the forklift and post signage to make sure it cannot be operated.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5. Audit all forklift checklists for completion and accuracy.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6. Audit all forklift parking brakes to make sure they are sufficiently operable.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7. Audit to ensure all forklift drivers are trained.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8. Audit Forklift Training program for its effectiveness and employee competency. Highlight the seriousness of operating a defective forklift.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9. Audit discipline policy for temporary employees and its effectiveness.</a:t>
            </a:r>
          </a:p>
        </p:txBody>
      </p:sp>
      <p:pic>
        <p:nvPicPr>
          <p:cNvPr id="4" name="Picture 3" descr="Logo&#10;&#10;Description automatically generated">
            <a:extLst>
              <a:ext uri="{FF2B5EF4-FFF2-40B4-BE49-F238E27FC236}">
                <a16:creationId xmlns:a16="http://schemas.microsoft.com/office/drawing/2014/main" id="{0356E355-7034-4BF3-ACCB-391E4CD452CA}"/>
              </a:ext>
            </a:extLst>
          </p:cNvPr>
          <p:cNvPicPr>
            <a:picLocks noChangeAspect="1"/>
          </p:cNvPicPr>
          <p:nvPr/>
        </p:nvPicPr>
        <p:blipFill>
          <a:blip r:embed="rId4"/>
          <a:stretch>
            <a:fillRect/>
          </a:stretch>
        </p:blipFill>
        <p:spPr>
          <a:xfrm>
            <a:off x="10085990" y="5682886"/>
            <a:ext cx="1990396" cy="792472"/>
          </a:xfrm>
          <a:prstGeom prst="rect">
            <a:avLst/>
          </a:prstGeom>
        </p:spPr>
      </p:pic>
    </p:spTree>
    <p:extLst>
      <p:ext uri="{BB962C8B-B14F-4D97-AF65-F5344CB8AC3E}">
        <p14:creationId xmlns:p14="http://schemas.microsoft.com/office/powerpoint/2010/main" val="2772081487"/>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Accident #2 – Hydrochloric Acid Incident:</a:t>
            </a:r>
          </a:p>
        </p:txBody>
      </p:sp>
      <p:sp>
        <p:nvSpPr>
          <p:cNvPr id="6" name="TextBox 5">
            <a:extLst>
              <a:ext uri="{FF2B5EF4-FFF2-40B4-BE49-F238E27FC236}">
                <a16:creationId xmlns:a16="http://schemas.microsoft.com/office/drawing/2014/main" id="{B26F0262-9012-4DD8-9207-9F648D8A3299}"/>
              </a:ext>
            </a:extLst>
          </p:cNvPr>
          <p:cNvSpPr txBox="1"/>
          <p:nvPr/>
        </p:nvSpPr>
        <p:spPr>
          <a:xfrm>
            <a:off x="267035" y="1623522"/>
            <a:ext cx="1158700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Hydrochloric acid incident in a laboratory burned an employee’s skin and could have hurt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D161033E-9EF4-4FAB-A68C-35F43D8F95B9}"/>
                  </a:ext>
                </a:extLst>
              </p14:cNvPr>
              <p14:cNvContentPartPr/>
              <p14:nvPr/>
            </p14:nvContentPartPr>
            <p14:xfrm>
              <a:off x="3025110" y="4788120"/>
              <a:ext cx="217440" cy="149040"/>
            </p14:xfrm>
          </p:contentPart>
        </mc:Choice>
        <mc:Fallback xmlns="">
          <p:pic>
            <p:nvPicPr>
              <p:cNvPr id="7" name="Ink 6">
                <a:extLst>
                  <a:ext uri="{FF2B5EF4-FFF2-40B4-BE49-F238E27FC236}">
                    <a16:creationId xmlns:a16="http://schemas.microsoft.com/office/drawing/2014/main" id="{D161033E-9EF4-4FAB-A68C-35F43D8F95B9}"/>
                  </a:ext>
                </a:extLst>
              </p:cNvPr>
              <p:cNvPicPr/>
              <p:nvPr/>
            </p:nvPicPr>
            <p:blipFill>
              <a:blip r:embed="rId7"/>
              <a:stretch>
                <a:fillRect/>
              </a:stretch>
            </p:blipFill>
            <p:spPr>
              <a:xfrm>
                <a:off x="2935110" y="4608120"/>
                <a:ext cx="397080" cy="508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BABA6424-06CE-4197-A3F2-DF43E18A377F}"/>
                  </a:ext>
                </a:extLst>
              </p14:cNvPr>
              <p14:cNvContentPartPr/>
              <p14:nvPr/>
            </p14:nvContentPartPr>
            <p14:xfrm>
              <a:off x="3158670" y="4861200"/>
              <a:ext cx="99360" cy="193680"/>
            </p14:xfrm>
          </p:contentPart>
        </mc:Choice>
        <mc:Fallback xmlns="">
          <p:pic>
            <p:nvPicPr>
              <p:cNvPr id="9" name="Ink 8">
                <a:extLst>
                  <a:ext uri="{FF2B5EF4-FFF2-40B4-BE49-F238E27FC236}">
                    <a16:creationId xmlns:a16="http://schemas.microsoft.com/office/drawing/2014/main" id="{BABA6424-06CE-4197-A3F2-DF43E18A377F}"/>
                  </a:ext>
                </a:extLst>
              </p:cNvPr>
              <p:cNvPicPr/>
              <p:nvPr/>
            </p:nvPicPr>
            <p:blipFill>
              <a:blip r:embed="rId9"/>
              <a:stretch>
                <a:fillRect/>
              </a:stretch>
            </p:blipFill>
            <p:spPr>
              <a:xfrm>
                <a:off x="3068670" y="4680865"/>
                <a:ext cx="279000" cy="55399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B2F94C79-0D8E-440F-B3BD-86D1C7426DCB}"/>
                  </a:ext>
                </a:extLst>
              </p14:cNvPr>
              <p14:cNvContentPartPr/>
              <p14:nvPr/>
            </p14:nvContentPartPr>
            <p14:xfrm>
              <a:off x="3078390" y="4838520"/>
              <a:ext cx="219240" cy="79560"/>
            </p14:xfrm>
          </p:contentPart>
        </mc:Choice>
        <mc:Fallback xmlns="">
          <p:pic>
            <p:nvPicPr>
              <p:cNvPr id="10" name="Ink 9">
                <a:extLst>
                  <a:ext uri="{FF2B5EF4-FFF2-40B4-BE49-F238E27FC236}">
                    <a16:creationId xmlns:a16="http://schemas.microsoft.com/office/drawing/2014/main" id="{B2F94C79-0D8E-440F-B3BD-86D1C7426DCB}"/>
                  </a:ext>
                </a:extLst>
              </p:cNvPr>
              <p:cNvPicPr/>
              <p:nvPr/>
            </p:nvPicPr>
            <p:blipFill>
              <a:blip r:embed="rId11"/>
              <a:stretch>
                <a:fillRect/>
              </a:stretch>
            </p:blipFill>
            <p:spPr>
              <a:xfrm>
                <a:off x="2988390" y="4658520"/>
                <a:ext cx="39888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7F04DA1-294D-45EB-A878-0E7E589B4223}"/>
                  </a:ext>
                </a:extLst>
              </p14:cNvPr>
              <p14:cNvContentPartPr/>
              <p14:nvPr/>
            </p14:nvContentPartPr>
            <p14:xfrm>
              <a:off x="3062910" y="4941480"/>
              <a:ext cx="360" cy="360"/>
            </p14:xfrm>
          </p:contentPart>
        </mc:Choice>
        <mc:Fallback xmlns="">
          <p:pic>
            <p:nvPicPr>
              <p:cNvPr id="11" name="Ink 10">
                <a:extLst>
                  <a:ext uri="{FF2B5EF4-FFF2-40B4-BE49-F238E27FC236}">
                    <a16:creationId xmlns:a16="http://schemas.microsoft.com/office/drawing/2014/main" id="{C7F04DA1-294D-45EB-A878-0E7E589B4223}"/>
                  </a:ext>
                </a:extLst>
              </p:cNvPr>
              <p:cNvPicPr/>
              <p:nvPr/>
            </p:nvPicPr>
            <p:blipFill>
              <a:blip r:embed="rId13"/>
              <a:stretch>
                <a:fillRect/>
              </a:stretch>
            </p:blipFill>
            <p:spPr>
              <a:xfrm>
                <a:off x="2972910" y="476148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EA57BA33-E0C8-4A6B-A3F7-A0F474C9F1E6}"/>
                  </a:ext>
                </a:extLst>
              </p14:cNvPr>
              <p14:cNvContentPartPr/>
              <p14:nvPr/>
            </p14:nvContentPartPr>
            <p14:xfrm>
              <a:off x="3062910" y="4896840"/>
              <a:ext cx="198360" cy="63720"/>
            </p14:xfrm>
          </p:contentPart>
        </mc:Choice>
        <mc:Fallback xmlns="">
          <p:pic>
            <p:nvPicPr>
              <p:cNvPr id="13" name="Ink 12">
                <a:extLst>
                  <a:ext uri="{FF2B5EF4-FFF2-40B4-BE49-F238E27FC236}">
                    <a16:creationId xmlns:a16="http://schemas.microsoft.com/office/drawing/2014/main" id="{EA57BA33-E0C8-4A6B-A3F7-A0F474C9F1E6}"/>
                  </a:ext>
                </a:extLst>
              </p:cNvPr>
              <p:cNvPicPr/>
              <p:nvPr/>
            </p:nvPicPr>
            <p:blipFill>
              <a:blip r:embed="rId15"/>
              <a:stretch>
                <a:fillRect/>
              </a:stretch>
            </p:blipFill>
            <p:spPr>
              <a:xfrm>
                <a:off x="2972746" y="4716840"/>
                <a:ext cx="378327" cy="423360"/>
              </a:xfrm>
              <a:prstGeom prst="rect">
                <a:avLst/>
              </a:prstGeom>
            </p:spPr>
          </p:pic>
        </mc:Fallback>
      </mc:AlternateContent>
      <p:sp>
        <p:nvSpPr>
          <p:cNvPr id="15" name="Rectangle 14">
            <a:extLst>
              <a:ext uri="{FF2B5EF4-FFF2-40B4-BE49-F238E27FC236}">
                <a16:creationId xmlns:a16="http://schemas.microsoft.com/office/drawing/2014/main" id="{16FC3912-E9BA-4B1D-8171-9FC64B0A28E8}"/>
              </a:ext>
            </a:extLst>
          </p:cNvPr>
          <p:cNvSpPr/>
          <p:nvPr/>
        </p:nvSpPr>
        <p:spPr>
          <a:xfrm>
            <a:off x="2884305" y="4788120"/>
            <a:ext cx="499050" cy="391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2">
            <a:extLst>
              <a:ext uri="{FF2B5EF4-FFF2-40B4-BE49-F238E27FC236}">
                <a16:creationId xmlns:a16="http://schemas.microsoft.com/office/drawing/2014/main" id="{7FA0D0D2-D231-4BF1-9AA8-75CD01C4770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rot="379150">
            <a:off x="1068359" y="3168549"/>
            <a:ext cx="5135583" cy="28950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descr="Logo&#10;&#10;Description automatically generated">
            <a:extLst>
              <a:ext uri="{FF2B5EF4-FFF2-40B4-BE49-F238E27FC236}">
                <a16:creationId xmlns:a16="http://schemas.microsoft.com/office/drawing/2014/main" id="{0052F464-CEC0-48AC-A784-F43833E71752}"/>
              </a:ext>
            </a:extLst>
          </p:cNvPr>
          <p:cNvPicPr>
            <a:picLocks noChangeAspect="1"/>
          </p:cNvPicPr>
          <p:nvPr/>
        </p:nvPicPr>
        <p:blipFill>
          <a:blip r:embed="rId17"/>
          <a:stretch>
            <a:fillRect/>
          </a:stretch>
        </p:blipFill>
        <p:spPr>
          <a:xfrm>
            <a:off x="10033438" y="5682886"/>
            <a:ext cx="1990396" cy="792472"/>
          </a:xfrm>
          <a:prstGeom prst="rect">
            <a:avLst/>
          </a:prstGeom>
        </p:spPr>
      </p:pic>
    </p:spTree>
    <p:extLst>
      <p:ext uri="{BB962C8B-B14F-4D97-AF65-F5344CB8AC3E}">
        <p14:creationId xmlns:p14="http://schemas.microsoft.com/office/powerpoint/2010/main" val="7608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6096000" y="467271"/>
            <a:ext cx="5673247" cy="1252970"/>
          </a:xfrm>
        </p:spPr>
        <p:txBody>
          <a:bodyPr vert="horz" lIns="91440" tIns="45720" rIns="91440" bIns="45720" rtlCol="0" anchor="b">
            <a:normAutofit/>
          </a:bodyPr>
          <a:lstStyle/>
          <a:p>
            <a:r>
              <a:rPr lang="en-US" sz="5600" dirty="0"/>
              <a:t>Event Description:</a:t>
            </a:r>
          </a:p>
        </p:txBody>
      </p:sp>
      <p:sp>
        <p:nvSpPr>
          <p:cNvPr id="20" name="Oval 1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C7D67AD-803F-49D7-988C-6ADF0A27C4B0}"/>
              </a:ext>
            </a:extLst>
          </p:cNvPr>
          <p:cNvPicPr>
            <a:picLocks noChangeAspect="1"/>
          </p:cNvPicPr>
          <p:nvPr/>
        </p:nvPicPr>
        <p:blipFill rotWithShape="1">
          <a:blip r:embed="rId2"/>
          <a:srcRect t="3750" r="-3" b="3747"/>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26F0262-9012-4DD8-9207-9F648D8A3299}"/>
              </a:ext>
            </a:extLst>
          </p:cNvPr>
          <p:cNvSpPr txBox="1"/>
          <p:nvPr/>
        </p:nvSpPr>
        <p:spPr>
          <a:xfrm>
            <a:off x="6147819" y="2274392"/>
            <a:ext cx="5322818" cy="3631625"/>
          </a:xfrm>
          <a:prstGeom prst="rect">
            <a:avLst/>
          </a:prstGeom>
        </p:spPr>
        <p:txBody>
          <a:bodyPr vert="horz" lIns="91440" tIns="45720" rIns="91440" bIns="45720" rtlCol="0" anchor="t">
            <a:normAutofit/>
          </a:bodyPr>
          <a:lstStyle/>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alpha val="80000"/>
                  </a:prstClr>
                </a:solidFill>
                <a:effectLst/>
                <a:uLnTx/>
                <a:uFillTx/>
                <a:latin typeface="Amasis MT Pro Black" panose="02040A04050005020304" pitchFamily="18" charset="0"/>
                <a:ea typeface="+mn-ea"/>
                <a:cs typeface="+mn-cs"/>
              </a:rPr>
              <a:t>In an early morning class, a professor was demonstrating titrating hydrochloric acid in a chemistry experiment.  </a:t>
            </a: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prstClr val="black">
                  <a:alpha val="80000"/>
                </a:prstClr>
              </a:solidFill>
              <a:effectLst/>
              <a:uLnTx/>
              <a:uFillTx/>
              <a:latin typeface="Amasis MT Pro Black" panose="02040A04050005020304" pitchFamily="18" charset="0"/>
              <a:ea typeface="+mn-ea"/>
              <a:cs typeface="+mn-cs"/>
            </a:endParaRP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alpha val="80000"/>
                  </a:prstClr>
                </a:solidFill>
                <a:effectLst/>
                <a:uLnTx/>
                <a:uFillTx/>
                <a:latin typeface="Amasis MT Pro Black" panose="02040A04050005020304" pitchFamily="18" charset="0"/>
                <a:ea typeface="+mn-ea"/>
                <a:cs typeface="+mn-cs"/>
              </a:rPr>
              <a:t>While using a burette to add HCL to water for dilution the burette either tipped over or was dropped slashing the professor on the arm and spilling on the lab bench and floor.</a:t>
            </a: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prstClr val="black">
                  <a:alpha val="80000"/>
                </a:prstClr>
              </a:solidFill>
              <a:effectLst/>
              <a:uLnTx/>
              <a:uFillTx/>
              <a:latin typeface="Amasis MT Pro Black" panose="02040A04050005020304" pitchFamily="18" charset="0"/>
              <a:ea typeface="+mn-ea"/>
              <a:cs typeface="+mn-cs"/>
            </a:endParaRP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alpha val="80000"/>
                  </a:prstClr>
                </a:solidFill>
                <a:effectLst/>
                <a:uLnTx/>
                <a:uFillTx/>
                <a:latin typeface="Amasis MT Pro Black" panose="02040A04050005020304" pitchFamily="18" charset="0"/>
                <a:ea typeface="+mn-ea"/>
                <a:cs typeface="+mn-cs"/>
              </a:rPr>
              <a:t>The professor received chemical burns to their hand and forearm.</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alpha val="80000"/>
                </a:prstClr>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alpha val="80000"/>
                </a:prstClr>
              </a:solidFill>
              <a:effectLst/>
              <a:uLnTx/>
              <a:uFillTx/>
              <a:latin typeface="Calibri"/>
              <a:ea typeface="+mn-ea"/>
              <a:cs typeface="+mn-cs"/>
            </a:endParaRPr>
          </a:p>
        </p:txBody>
      </p:sp>
      <p:sp>
        <p:nvSpPr>
          <p:cNvPr id="2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034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1136428" y="627564"/>
            <a:ext cx="7474172" cy="1325563"/>
          </a:xfrm>
        </p:spPr>
        <p:txBody>
          <a:bodyPr vert="horz" lIns="91440" tIns="45720" rIns="91440" bIns="45720" rtlCol="0" anchor="ctr">
            <a:normAutofit/>
          </a:bodyPr>
          <a:lstStyle/>
          <a:p>
            <a:r>
              <a:rPr lang="en-US" dirty="0"/>
              <a:t>Room for Improvement:</a:t>
            </a:r>
          </a:p>
        </p:txBody>
      </p:sp>
      <p:sp>
        <p:nvSpPr>
          <p:cNvPr id="6" name="TextBox 5">
            <a:extLst>
              <a:ext uri="{FF2B5EF4-FFF2-40B4-BE49-F238E27FC236}">
                <a16:creationId xmlns:a16="http://schemas.microsoft.com/office/drawing/2014/main" id="{B26F0262-9012-4DD8-9207-9F648D8A3299}"/>
              </a:ext>
            </a:extLst>
          </p:cNvPr>
          <p:cNvSpPr txBox="1"/>
          <p:nvPr/>
        </p:nvSpPr>
        <p:spPr>
          <a:xfrm>
            <a:off x="290146" y="2278173"/>
            <a:ext cx="8320453" cy="345061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At the concentration used in this experiment, hydrochloric acid is corrosive to eyes and skin and thus instructors and students should be required to wear chemical splash goggles and protective gloves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Not the proper Eye Protection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Not the proper Hand Protection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Not the proper Body Protection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Not the proper Environment</a:t>
            </a:r>
          </a:p>
        </p:txBody>
      </p:sp>
      <p:sp>
        <p:nvSpPr>
          <p:cNvPr id="71" name="Rectangle 7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568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Wear Eyes PPE Goggles Protection Safety | Citypng">
            <a:extLst>
              <a:ext uri="{FF2B5EF4-FFF2-40B4-BE49-F238E27FC236}">
                <a16:creationId xmlns:a16="http://schemas.microsoft.com/office/drawing/2014/main" id="{7EECF861-2FAB-4533-A44F-87C9507AE267}"/>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61" r="-8" b="-8"/>
          <a:stretch/>
        </p:blipFill>
        <p:spPr bwMode="auto">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80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Definitions - Incident</a:t>
            </a:r>
          </a:p>
        </p:txBody>
      </p:sp>
      <p:sp>
        <p:nvSpPr>
          <p:cNvPr id="3" name="Content Placeholder 2">
            <a:extLst>
              <a:ext uri="{FF2B5EF4-FFF2-40B4-BE49-F238E27FC236}">
                <a16:creationId xmlns:a16="http://schemas.microsoft.com/office/drawing/2014/main" id="{F14B8338-7587-C54D-BC33-31DAC673E7C6}"/>
              </a:ext>
            </a:extLst>
          </p:cNvPr>
          <p:cNvSpPr>
            <a:spLocks noGrp="1"/>
          </p:cNvSpPr>
          <p:nvPr>
            <p:ph sz="half" idx="1"/>
          </p:nvPr>
        </p:nvSpPr>
        <p:spPr>
          <a:xfrm>
            <a:off x="711740" y="1621344"/>
            <a:ext cx="10363200" cy="4351338"/>
          </a:xfrm>
        </p:spPr>
        <p:txBody>
          <a:bodyPr>
            <a:normAutofit/>
          </a:bodyPr>
          <a:lstStyle/>
          <a:p>
            <a:pPr marL="0" marR="0" indent="0">
              <a:spcBef>
                <a:spcPts val="0"/>
              </a:spcBef>
              <a:spcAft>
                <a:spcPts val="0"/>
              </a:spcAft>
              <a:buNone/>
            </a:pPr>
            <a:r>
              <a:rPr lang="en-US" dirty="0">
                <a:effectLst/>
                <a:latin typeface="Times New Roman" panose="02020603050405020304" pitchFamily="18" charset="0"/>
                <a:ea typeface="Open Sans" panose="020B0606030504020204" pitchFamily="34" charset="0"/>
                <a:cs typeface="Times New Roman" panose="02020603050405020304" pitchFamily="18" charset="0"/>
              </a:rPr>
              <a:t>What Is An “</a:t>
            </a:r>
            <a:r>
              <a:rPr lang="en-US" b="1" dirty="0">
                <a:effectLst/>
                <a:latin typeface="Times New Roman" panose="02020603050405020304" pitchFamily="18" charset="0"/>
                <a:ea typeface="Open Sans" panose="020B0606030504020204" pitchFamily="34" charset="0"/>
                <a:cs typeface="Times New Roman" panose="02020603050405020304" pitchFamily="18" charset="0"/>
              </a:rPr>
              <a:t>Incident</a:t>
            </a:r>
            <a:r>
              <a:rPr lang="en-US" dirty="0">
                <a:effectLst/>
                <a:latin typeface="Times New Roman" panose="02020603050405020304" pitchFamily="18" charset="0"/>
                <a:ea typeface="Open Sans" panose="020B0606030504020204" pitchFamily="34" charset="0"/>
                <a:cs typeface="Times New Roman" panose="02020603050405020304" pitchFamily="18" charset="0"/>
              </a:rPr>
              <a:t>”?</a:t>
            </a:r>
          </a:p>
          <a:p>
            <a:pPr marL="0" marR="0" indent="0">
              <a:spcBef>
                <a:spcPts val="0"/>
              </a:spcBef>
              <a:spcAft>
                <a:spcPts val="0"/>
              </a:spcAft>
              <a:buNone/>
            </a:pPr>
            <a:endParaRPr lang="en-US" dirty="0">
              <a:effectLst/>
              <a:latin typeface="Times New Roman" panose="02020603050405020304" pitchFamily="18" charset="0"/>
              <a:ea typeface="Open Sans" panose="020B0606030504020204" pitchFamily="34"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Open Sans" panose="020B0606030504020204" pitchFamily="34" charset="0"/>
                <a:cs typeface="Times New Roman" panose="02020603050405020304" pitchFamily="18" charset="0"/>
              </a:rPr>
              <a:t>An incident</a:t>
            </a:r>
            <a:r>
              <a:rPr lang="en-US" b="1" dirty="0">
                <a:effectLst/>
                <a:latin typeface="Times New Roman" panose="02020603050405020304" pitchFamily="18" charset="0"/>
                <a:ea typeface="Open Sans" panose="020B0606030504020204" pitchFamily="34" charset="0"/>
                <a:cs typeface="Times New Roman" panose="02020603050405020304" pitchFamily="18" charset="0"/>
              </a:rPr>
              <a:t> (or Near Miss) </a:t>
            </a:r>
            <a:r>
              <a:rPr lang="en-US" dirty="0">
                <a:effectLst/>
                <a:latin typeface="Times New Roman" panose="02020603050405020304" pitchFamily="18" charset="0"/>
                <a:ea typeface="Open Sans" panose="020B0606030504020204" pitchFamily="34" charset="0"/>
                <a:cs typeface="Times New Roman" panose="02020603050405020304" pitchFamily="18" charset="0"/>
              </a:rPr>
              <a:t>is an unplanned and unwanted event which disrupts normal activities and has the potential of resulting in injury, harm, or damage to persons or property (e.g. fall on steps with no injury).</a:t>
            </a:r>
          </a:p>
          <a:p>
            <a:pPr marL="0" marR="0">
              <a:spcBef>
                <a:spcPts val="0"/>
              </a:spcBef>
              <a:spcAft>
                <a:spcPts val="0"/>
              </a:spcAft>
            </a:pPr>
            <a:endParaRPr lang="en-US" dirty="0">
              <a:effectLst/>
              <a:latin typeface="Times New Roman" panose="02020603050405020304" pitchFamily="18" charset="0"/>
              <a:ea typeface="Open Sans" panose="020B0606030504020204" pitchFamily="34"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Open Sans" panose="020B0606030504020204" pitchFamily="34" charset="0"/>
                <a:cs typeface="Times New Roman" panose="02020603050405020304" pitchFamily="18" charset="0"/>
              </a:rPr>
              <a:t>An incident disrupts the work process, does not result in injury or damage, but should be looked as a “wake up call”.  It can be thought of as the first of a series of events which could lead to a situation in which may become a loss.</a:t>
            </a:r>
          </a:p>
          <a:p>
            <a:pPr marL="457200" indent="-457200">
              <a:buFont typeface="+mj-lt"/>
              <a:buAutoNum type="arabicPeriod"/>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Logo&#10;&#10;Description automatically generated">
            <a:extLst>
              <a:ext uri="{FF2B5EF4-FFF2-40B4-BE49-F238E27FC236}">
                <a16:creationId xmlns:a16="http://schemas.microsoft.com/office/drawing/2014/main" id="{6093F094-FF0C-4B6E-BDC7-4D19DA032259}"/>
              </a:ext>
            </a:extLst>
          </p:cNvPr>
          <p:cNvPicPr>
            <a:picLocks noChangeAspect="1"/>
          </p:cNvPicPr>
          <p:nvPr/>
        </p:nvPicPr>
        <p:blipFill>
          <a:blip r:embed="rId4"/>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2832115264"/>
      </p:ext>
    </p:extLst>
  </p:cSld>
  <p:clrMapOvr>
    <a:masterClrMapping/>
  </p:clrMapOvr>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2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BF545FDB-E4B7-4BC8-B413-C8ACE69405C4}"/>
              </a:ext>
            </a:extLst>
          </p:cNvPr>
          <p:cNvPicPr>
            <a:picLocks noChangeAspect="1" noChangeArrowheads="1"/>
          </p:cNvPicPr>
          <p:nvPr/>
        </p:nvPicPr>
        <p:blipFill rotWithShape="1">
          <a:blip r:embed="rId2" cstate="print">
            <a:alphaModFix amt="60000"/>
            <a:extLst>
              <a:ext uri="{28A0092B-C50C-407E-A947-70E740481C1C}">
                <a14:useLocalDpi xmlns:a14="http://schemas.microsoft.com/office/drawing/2010/main" val="0"/>
              </a:ext>
            </a:extLst>
          </a:blip>
          <a:srcRect t="443"/>
          <a:stretch/>
        </p:blipFill>
        <p:spPr bwMode="auto">
          <a:xfrm>
            <a:off x="-3049" y="16729"/>
            <a:ext cx="12192001" cy="6857990"/>
          </a:xfrm>
          <a:prstGeom prst="rect">
            <a:avLst/>
          </a:prstGeom>
        </p:spPr>
      </p:pic>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283781" y="16730"/>
            <a:ext cx="9792471" cy="1120928"/>
          </a:xfrm>
        </p:spPr>
        <p:txBody>
          <a:bodyPr vert="horz" lIns="91440" tIns="45720" rIns="91440" bIns="45720" rtlCol="0" anchor="ctr">
            <a:normAutofit/>
          </a:bodyPr>
          <a:lstStyle/>
          <a:p>
            <a:r>
              <a:rPr lang="en-US" dirty="0">
                <a:solidFill>
                  <a:srgbClr val="FFFFFF"/>
                </a:solidFill>
              </a:rPr>
              <a:t>Investigation Findings:</a:t>
            </a:r>
          </a:p>
        </p:txBody>
      </p:sp>
      <p:sp>
        <p:nvSpPr>
          <p:cNvPr id="6" name="TextBox 5">
            <a:extLst>
              <a:ext uri="{FF2B5EF4-FFF2-40B4-BE49-F238E27FC236}">
                <a16:creationId xmlns:a16="http://schemas.microsoft.com/office/drawing/2014/main" id="{B26F0262-9012-4DD8-9207-9F648D8A3299}"/>
              </a:ext>
            </a:extLst>
          </p:cNvPr>
          <p:cNvSpPr txBox="1"/>
          <p:nvPr/>
        </p:nvSpPr>
        <p:spPr>
          <a:xfrm>
            <a:off x="-175847" y="1137657"/>
            <a:ext cx="11843237" cy="3171423"/>
          </a:xfrm>
          <a:prstGeom prst="rect">
            <a:avLst/>
          </a:prstGeom>
        </p:spPr>
        <p:txBody>
          <a:bodyPr vert="horz" lIns="91440" tIns="45720" rIns="91440" bIns="45720" rtlCol="0">
            <a:noAutofit/>
          </a:bodyPr>
          <a:lstStyle/>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At the concentration used in this experiment, hydrochloric acid is corrosive to eyes and skin and thus instructors and students should be required to wear chemical splash goggles and protective gloves.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The temperature of the reaction system rapidly increases after the induction period. If the reaction system is left unattended after completing the required measurements, the temperature can reach 100 °C and care must be taken when handling the reaction system once the measurements have been completed. </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Hydrogen gas is rapidly generated and released during the thermal runaway reaction. The experiment should be performed in a lab with sufficient ventilation and all ignition sources should be removed from the work area to avoid the possibility of fire or explosion. </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The acidic waste should be collected in an appropriately labeled waste container and disposed of according to local regulations.</a:t>
            </a:r>
          </a:p>
        </p:txBody>
      </p:sp>
    </p:spTree>
    <p:extLst>
      <p:ext uri="{BB962C8B-B14F-4D97-AF65-F5344CB8AC3E}">
        <p14:creationId xmlns:p14="http://schemas.microsoft.com/office/powerpoint/2010/main" val="211234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5600" kern="1200" dirty="0">
                <a:solidFill>
                  <a:schemeClr val="bg1"/>
                </a:solidFill>
                <a:latin typeface="+mj-lt"/>
                <a:ea typeface="+mj-ea"/>
                <a:cs typeface="+mj-cs"/>
              </a:rPr>
              <a:t>Investigation Findings:</a:t>
            </a:r>
          </a:p>
        </p:txBody>
      </p:sp>
      <p:graphicFrame>
        <p:nvGraphicFramePr>
          <p:cNvPr id="35" name="TextBox 5">
            <a:extLst>
              <a:ext uri="{FF2B5EF4-FFF2-40B4-BE49-F238E27FC236}">
                <a16:creationId xmlns:a16="http://schemas.microsoft.com/office/drawing/2014/main" id="{9144DE0A-7A97-8797-8EB3-27395347B24A}"/>
              </a:ext>
            </a:extLst>
          </p:cNvPr>
          <p:cNvGraphicFramePr/>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7224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5" name="Group 144">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146"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665239" y="1177636"/>
            <a:ext cx="4787331" cy="940275"/>
          </a:xfrm>
        </p:spPr>
        <p:txBody>
          <a:bodyPr vert="horz" lIns="91440" tIns="45720" rIns="91440" bIns="45720" rtlCol="0" anchor="b">
            <a:normAutofit/>
          </a:bodyPr>
          <a:lstStyle/>
          <a:p>
            <a:r>
              <a:rPr lang="en-US" sz="4000" dirty="0"/>
              <a:t>Root Cause:</a:t>
            </a:r>
          </a:p>
        </p:txBody>
      </p:sp>
      <p:sp>
        <p:nvSpPr>
          <p:cNvPr id="149" name="Freeform: Shape 148">
            <a:extLst>
              <a:ext uri="{FF2B5EF4-FFF2-40B4-BE49-F238E27FC236}">
                <a16:creationId xmlns:a16="http://schemas.microsoft.com/office/drawing/2014/main" id="{A9456821-26B9-4181-B181-305FB820D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9641" y="2134209"/>
            <a:ext cx="4840399" cy="429045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useBgFill="1">
        <p:nvSpPr>
          <p:cNvPr id="151" name="Freeform: Shape 150">
            <a:extLst>
              <a:ext uri="{FF2B5EF4-FFF2-40B4-BE49-F238E27FC236}">
                <a16:creationId xmlns:a16="http://schemas.microsoft.com/office/drawing/2014/main" id="{0035D6FE-7FA2-4D67-8767-6F7E98AB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0608" y="421767"/>
            <a:ext cx="2847251" cy="2523756"/>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4" name="Picture 6" descr="Safety glasses - Free security icons">
            <a:extLst>
              <a:ext uri="{FF2B5EF4-FFF2-40B4-BE49-F238E27FC236}">
                <a16:creationId xmlns:a16="http://schemas.microsoft.com/office/drawing/2014/main" id="{4140E2B0-79E6-4ECE-82FA-4FBAB5D587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38862" y="888274"/>
            <a:ext cx="1590742" cy="1590742"/>
          </a:xfrm>
          <a:prstGeom prst="rect">
            <a:avLst/>
          </a:prstGeom>
          <a:noFill/>
          <a:extLst>
            <a:ext uri="{909E8E84-426E-40DD-AFC4-6F175D3DCCD1}">
              <a14:hiddenFill xmlns:a14="http://schemas.microsoft.com/office/drawing/2010/main">
                <a:solidFill>
                  <a:srgbClr val="FFFFFF"/>
                </a:solidFill>
              </a14:hiddenFill>
            </a:ext>
          </a:extLst>
        </p:spPr>
      </p:pic>
      <p:sp useBgFill="1">
        <p:nvSpPr>
          <p:cNvPr id="153" name="Freeform: Shape 152">
            <a:extLst>
              <a:ext uri="{FF2B5EF4-FFF2-40B4-BE49-F238E27FC236}">
                <a16:creationId xmlns:a16="http://schemas.microsoft.com/office/drawing/2014/main" id="{0381C401-8AFE-4396-B195-C21EA1C7F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8854" y="4490695"/>
            <a:ext cx="2071275" cy="1835943"/>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26F0262-9012-4DD8-9207-9F648D8A3299}"/>
              </a:ext>
            </a:extLst>
          </p:cNvPr>
          <p:cNvSpPr txBox="1"/>
          <p:nvPr/>
        </p:nvSpPr>
        <p:spPr>
          <a:xfrm>
            <a:off x="207201" y="2285632"/>
            <a:ext cx="6202924" cy="2927369"/>
          </a:xfrm>
          <a:prstGeom prst="rect">
            <a:avLst/>
          </a:prstGeom>
        </p:spPr>
        <p:txBody>
          <a:bodyPr vert="horz" lIns="91440" tIns="45720" rIns="91440" bIns="45720" rtlCol="0">
            <a:normAutofit fontScale="85000" lnSpcReduction="20000"/>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Education</a:t>
            </a:r>
            <a:r>
              <a:rPr kumimoji="0" lang="en-US" sz="2400" b="0" i="0" u="none" strike="noStrike" kern="1200" cap="none" spc="0" normalizeH="0" baseline="0" noProof="0" dirty="0">
                <a:ln>
                  <a:noFill/>
                </a:ln>
                <a:solidFill>
                  <a:prstClr val="black"/>
                </a:solidFill>
                <a:effectLst/>
                <a:uLnTx/>
                <a:uFillTx/>
                <a:latin typeface="Calibri"/>
                <a:ea typeface="+mn-ea"/>
                <a:cs typeface="+mn-cs"/>
              </a:rPr>
              <a:t> – The professor needs to have a better understanding of the hazards associated with the experiments they are conducting.</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Personal Protective Equipment</a:t>
            </a:r>
            <a:r>
              <a:rPr kumimoji="0" lang="en-US" sz="2400" b="0" i="0" u="none" strike="noStrike" kern="1200" cap="none" spc="0" normalizeH="0" baseline="0" noProof="0" dirty="0">
                <a:ln>
                  <a:noFill/>
                </a:ln>
                <a:solidFill>
                  <a:prstClr val="black"/>
                </a:solidFill>
                <a:effectLst/>
                <a:uLnTx/>
                <a:uFillTx/>
                <a:latin typeface="Calibri"/>
                <a:ea typeface="+mn-ea"/>
                <a:cs typeface="+mn-cs"/>
              </a:rPr>
              <a:t> – When performing this type of experiment the professor (and their students) should be wearing the following; lab coat, goggles, and chemical resistant gloves (designed for acid).</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Environment </a:t>
            </a:r>
            <a:r>
              <a:rPr kumimoji="0" lang="en-US" sz="2400" b="0" i="0" u="none" strike="noStrike" kern="1200" cap="none" spc="0" normalizeH="0" baseline="0" noProof="0" dirty="0">
                <a:ln>
                  <a:noFill/>
                </a:ln>
                <a:solidFill>
                  <a:prstClr val="black"/>
                </a:solidFill>
                <a:effectLst/>
                <a:uLnTx/>
                <a:uFillTx/>
                <a:latin typeface="Calibri"/>
                <a:ea typeface="+mn-ea"/>
                <a:cs typeface="+mn-cs"/>
              </a:rPr>
              <a:t>– to avoid an acid spill on the lab bench and floor this professor had the opportunity to complete the experiment in a fume hood.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8" name="Picture 10" descr="Protective gloves icon simple style Royalty Free Vector">
            <a:extLst>
              <a:ext uri="{FF2B5EF4-FFF2-40B4-BE49-F238E27FC236}">
                <a16:creationId xmlns:a16="http://schemas.microsoft.com/office/drawing/2014/main" id="{D7CC9224-B783-498F-8EB4-D4C726909E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67" t="8271" r="11966" b="14863"/>
          <a:stretch/>
        </p:blipFill>
        <p:spPr bwMode="auto">
          <a:xfrm rot="1751623">
            <a:off x="5602005" y="4796907"/>
            <a:ext cx="1184973" cy="12501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ab coat - Free fashion icons">
            <a:extLst>
              <a:ext uri="{FF2B5EF4-FFF2-40B4-BE49-F238E27FC236}">
                <a16:creationId xmlns:a16="http://schemas.microsoft.com/office/drawing/2014/main" id="{F6304E05-363B-4FEC-8258-A4B58699EB1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24551" y="3101009"/>
            <a:ext cx="2610579" cy="261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302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838200" y="698643"/>
            <a:ext cx="5243394" cy="2225532"/>
          </a:xfrm>
        </p:spPr>
        <p:txBody>
          <a:bodyPr vert="horz" lIns="91440" tIns="45720" rIns="91440" bIns="45720" rtlCol="0" anchor="t">
            <a:normAutofit/>
          </a:bodyPr>
          <a:lstStyle/>
          <a:p>
            <a:r>
              <a:rPr lang="en-US" sz="5600" kern="1200" dirty="0">
                <a:solidFill>
                  <a:schemeClr val="tx1"/>
                </a:solidFill>
                <a:latin typeface="+mj-lt"/>
                <a:ea typeface="+mj-ea"/>
                <a:cs typeface="+mj-cs"/>
              </a:rPr>
              <a:t>Corrective Action:</a:t>
            </a:r>
          </a:p>
        </p:txBody>
      </p:sp>
      <p:cxnSp>
        <p:nvCxnSpPr>
          <p:cNvPr id="22" name="Straight Connector 2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81934"/>
            <a:ext cx="0" cy="64760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34F88D19-C269-4F98-BE6B-CFB6207D36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0408" y="740316"/>
            <a:ext cx="465458" cy="872153"/>
            <a:chOff x="6110408" y="740316"/>
            <a:chExt cx="465458" cy="872153"/>
          </a:xfrm>
        </p:grpSpPr>
        <p:sp>
          <p:nvSpPr>
            <p:cNvPr id="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5948"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4728"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0408"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F7FCBADF-48FB-4884-9AEA-D74F70F0F349}"/>
              </a:ext>
            </a:extLst>
          </p:cNvPr>
          <p:cNvPicPr>
            <a:picLocks noChangeAspect="1"/>
          </p:cNvPicPr>
          <p:nvPr/>
        </p:nvPicPr>
        <p:blipFill>
          <a:blip r:embed="rId2"/>
          <a:stretch>
            <a:fillRect/>
          </a:stretch>
        </p:blipFill>
        <p:spPr>
          <a:xfrm>
            <a:off x="838200" y="3025835"/>
            <a:ext cx="5243391" cy="2949408"/>
          </a:xfrm>
          <a:prstGeom prst="rect">
            <a:avLst/>
          </a:prstGeom>
        </p:spPr>
      </p:pic>
      <p:sp>
        <p:nvSpPr>
          <p:cNvPr id="6" name="TextBox 5">
            <a:extLst>
              <a:ext uri="{FF2B5EF4-FFF2-40B4-BE49-F238E27FC236}">
                <a16:creationId xmlns:a16="http://schemas.microsoft.com/office/drawing/2014/main" id="{B26F0262-9012-4DD8-9207-9F648D8A3299}"/>
              </a:ext>
            </a:extLst>
          </p:cNvPr>
          <p:cNvSpPr txBox="1"/>
          <p:nvPr/>
        </p:nvSpPr>
        <p:spPr>
          <a:xfrm>
            <a:off x="6668121" y="381935"/>
            <a:ext cx="5322984" cy="6278638"/>
          </a:xfrm>
          <a:prstGeom prst="rect">
            <a:avLst/>
          </a:prstGeom>
        </p:spPr>
        <p:txBody>
          <a:bodyPr vert="horz" lIns="91440" tIns="45720" rIns="91440" bIns="45720" rtlCol="0" anchor="ctr">
            <a:normAutofit/>
          </a:bodyPr>
          <a:lstStyle/>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Professor to retake Hazard Communication Training and Laboratory Safety Training</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Standard issue clothing in the laboratory is as follows:</a:t>
            </a:r>
          </a:p>
          <a:p>
            <a:pPr marL="5715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Work shirt that covers the upper torso and arms.</a:t>
            </a:r>
          </a:p>
          <a:p>
            <a:pPr marL="5715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Lower body clothing that covers the entire leg to the ankle (e.g., pants, skirt, coveralls, lab coat) and fully protects exposed skin.</a:t>
            </a:r>
          </a:p>
          <a:p>
            <a:pPr marL="5715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Closed-toe shoes that cover the top of the foot and are made of leather or synthetic leather or another material that resists rapid penetration by spilled liquids or sharps.</a:t>
            </a:r>
          </a:p>
          <a:p>
            <a:pPr marL="5715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In laboratories where a fire danger is present, avoid clothing made of synthetic fibers like nylon, polyester, polypropylene or acrylic, which can melt if ignited. Wear less flammable natural fibers, such as wool, cotton, jute, flax and silk.</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endParaRPr>
          </a:p>
        </p:txBody>
      </p:sp>
    </p:spTree>
    <p:extLst>
      <p:ext uri="{BB962C8B-B14F-4D97-AF65-F5344CB8AC3E}">
        <p14:creationId xmlns:p14="http://schemas.microsoft.com/office/powerpoint/2010/main" val="1032841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838200" y="698643"/>
            <a:ext cx="5243394" cy="2225532"/>
          </a:xfrm>
        </p:spPr>
        <p:txBody>
          <a:bodyPr vert="horz" lIns="91440" tIns="45720" rIns="91440" bIns="45720" rtlCol="0" anchor="t">
            <a:normAutofit/>
          </a:bodyPr>
          <a:lstStyle/>
          <a:p>
            <a:r>
              <a:rPr lang="en-US" sz="5600" kern="1200" dirty="0">
                <a:solidFill>
                  <a:schemeClr val="tx1"/>
                </a:solidFill>
                <a:latin typeface="+mj-lt"/>
                <a:ea typeface="+mj-ea"/>
                <a:cs typeface="+mj-cs"/>
              </a:rPr>
              <a:t>Corrective Action:</a:t>
            </a:r>
          </a:p>
        </p:txBody>
      </p:sp>
      <p:cxnSp>
        <p:nvCxnSpPr>
          <p:cNvPr id="22" name="Straight Connector 2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81934"/>
            <a:ext cx="0" cy="64760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34F88D19-C269-4F98-BE6B-CFB6207D36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0408" y="740316"/>
            <a:ext cx="465458" cy="872153"/>
            <a:chOff x="6110408" y="740316"/>
            <a:chExt cx="465458" cy="872153"/>
          </a:xfrm>
        </p:grpSpPr>
        <p:sp>
          <p:nvSpPr>
            <p:cNvPr id="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5948"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4728"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0408"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F7FCBADF-48FB-4884-9AEA-D74F70F0F349}"/>
              </a:ext>
            </a:extLst>
          </p:cNvPr>
          <p:cNvPicPr>
            <a:picLocks noChangeAspect="1"/>
          </p:cNvPicPr>
          <p:nvPr/>
        </p:nvPicPr>
        <p:blipFill>
          <a:blip r:embed="rId2"/>
          <a:stretch>
            <a:fillRect/>
          </a:stretch>
        </p:blipFill>
        <p:spPr>
          <a:xfrm>
            <a:off x="838200" y="3025835"/>
            <a:ext cx="5243391" cy="2949408"/>
          </a:xfrm>
          <a:prstGeom prst="rect">
            <a:avLst/>
          </a:prstGeom>
        </p:spPr>
      </p:pic>
      <p:sp>
        <p:nvSpPr>
          <p:cNvPr id="6" name="TextBox 5">
            <a:extLst>
              <a:ext uri="{FF2B5EF4-FFF2-40B4-BE49-F238E27FC236}">
                <a16:creationId xmlns:a16="http://schemas.microsoft.com/office/drawing/2014/main" id="{B26F0262-9012-4DD8-9207-9F648D8A3299}"/>
              </a:ext>
            </a:extLst>
          </p:cNvPr>
          <p:cNvSpPr txBox="1"/>
          <p:nvPr/>
        </p:nvSpPr>
        <p:spPr>
          <a:xfrm>
            <a:off x="6484728" y="381935"/>
            <a:ext cx="5506377" cy="627863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3. Standard personal protective equipment</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endPar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endParaRP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Lab coat</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Eye protection</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Safety spectacles with side shields</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Goggles for handling chemicals that can cause eye damage</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Supplement goggles with a face shield when risk of injury is great</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Gloves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And if necessary:</a:t>
            </a:r>
          </a:p>
          <a:p>
            <a:pPr marL="742950" marR="0" lvl="1"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Hearing protection</a:t>
            </a:r>
          </a:p>
          <a:p>
            <a:pPr marL="742950" marR="0" lvl="1"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Respirator</a:t>
            </a:r>
          </a:p>
        </p:txBody>
      </p:sp>
    </p:spTree>
    <p:extLst>
      <p:ext uri="{BB962C8B-B14F-4D97-AF65-F5344CB8AC3E}">
        <p14:creationId xmlns:p14="http://schemas.microsoft.com/office/powerpoint/2010/main" val="24274717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838200" y="698643"/>
            <a:ext cx="5243394" cy="2225532"/>
          </a:xfrm>
        </p:spPr>
        <p:txBody>
          <a:bodyPr vert="horz" lIns="91440" tIns="45720" rIns="91440" bIns="45720" rtlCol="0" anchor="t">
            <a:normAutofit/>
          </a:bodyPr>
          <a:lstStyle/>
          <a:p>
            <a:r>
              <a:rPr lang="en-US" sz="5600" kern="1200" dirty="0">
                <a:solidFill>
                  <a:schemeClr val="tx1"/>
                </a:solidFill>
                <a:latin typeface="+mj-lt"/>
                <a:ea typeface="+mj-ea"/>
                <a:cs typeface="+mj-cs"/>
              </a:rPr>
              <a:t>Corrective Action:</a:t>
            </a:r>
          </a:p>
        </p:txBody>
      </p:sp>
      <p:cxnSp>
        <p:nvCxnSpPr>
          <p:cNvPr id="22" name="Straight Connector 2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81934"/>
            <a:ext cx="0" cy="64760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34F88D19-C269-4F98-BE6B-CFB6207D36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0408" y="740316"/>
            <a:ext cx="465458" cy="872153"/>
            <a:chOff x="6110408" y="740316"/>
            <a:chExt cx="465458" cy="872153"/>
          </a:xfrm>
        </p:grpSpPr>
        <p:sp>
          <p:nvSpPr>
            <p:cNvPr id="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5948"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4728"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0408"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F7FCBADF-48FB-4884-9AEA-D74F70F0F349}"/>
              </a:ext>
            </a:extLst>
          </p:cNvPr>
          <p:cNvPicPr>
            <a:picLocks noChangeAspect="1"/>
          </p:cNvPicPr>
          <p:nvPr/>
        </p:nvPicPr>
        <p:blipFill>
          <a:blip r:embed="rId2"/>
          <a:stretch>
            <a:fillRect/>
          </a:stretch>
        </p:blipFill>
        <p:spPr>
          <a:xfrm>
            <a:off x="838200" y="3025835"/>
            <a:ext cx="5243391" cy="2949408"/>
          </a:xfrm>
          <a:prstGeom prst="rect">
            <a:avLst/>
          </a:prstGeom>
        </p:spPr>
      </p:pic>
      <p:sp>
        <p:nvSpPr>
          <p:cNvPr id="6" name="TextBox 5">
            <a:extLst>
              <a:ext uri="{FF2B5EF4-FFF2-40B4-BE49-F238E27FC236}">
                <a16:creationId xmlns:a16="http://schemas.microsoft.com/office/drawing/2014/main" id="{B26F0262-9012-4DD8-9207-9F648D8A3299}"/>
              </a:ext>
            </a:extLst>
          </p:cNvPr>
          <p:cNvSpPr txBox="1"/>
          <p:nvPr/>
        </p:nvSpPr>
        <p:spPr>
          <a:xfrm>
            <a:off x="6484728" y="381935"/>
            <a:ext cx="5506377" cy="627863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4. Use of a Fume Hood</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endPar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endParaRP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Capture hydrochloric and hydrogen Gas</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alpha val="80000"/>
                  </a:prstClr>
                </a:solidFill>
                <a:effectLst/>
                <a:uLnTx/>
                <a:uFillTx/>
                <a:latin typeface="Calibri"/>
                <a:ea typeface="+mn-ea"/>
                <a:cs typeface="+mn-cs"/>
              </a:rPr>
              <a:t>Help avoid spills</a:t>
            </a:r>
          </a:p>
        </p:txBody>
      </p:sp>
    </p:spTree>
    <p:extLst>
      <p:ext uri="{BB962C8B-B14F-4D97-AF65-F5344CB8AC3E}">
        <p14:creationId xmlns:p14="http://schemas.microsoft.com/office/powerpoint/2010/main" val="563969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C1A94E-40EF-3542-87C6-0D67E3C7DE6A}"/>
              </a:ext>
            </a:extLst>
          </p:cNvPr>
          <p:cNvSpPr txBox="1"/>
          <p:nvPr/>
        </p:nvSpPr>
        <p:spPr>
          <a:xfrm>
            <a:off x="374919" y="291690"/>
            <a:ext cx="21371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T Serif" panose="020A0603040505020204" pitchFamily="18" charset="77"/>
                <a:ea typeface="+mn-ea"/>
                <a:cs typeface="+mn-cs"/>
              </a:rPr>
              <a:t>Summary</a:t>
            </a:r>
          </a:p>
        </p:txBody>
      </p:sp>
      <p:sp>
        <p:nvSpPr>
          <p:cNvPr id="6" name="Content Placeholder 5">
            <a:extLst>
              <a:ext uri="{FF2B5EF4-FFF2-40B4-BE49-F238E27FC236}">
                <a16:creationId xmlns:a16="http://schemas.microsoft.com/office/drawing/2014/main" id="{F32B449D-CD66-2D42-856E-23FEBEB4F494}"/>
              </a:ext>
            </a:extLst>
          </p:cNvPr>
          <p:cNvSpPr>
            <a:spLocks noGrp="1"/>
          </p:cNvSpPr>
          <p:nvPr>
            <p:ph idx="1"/>
          </p:nvPr>
        </p:nvSpPr>
        <p:spPr>
          <a:xfrm>
            <a:off x="838200" y="1825625"/>
            <a:ext cx="10515600" cy="3619832"/>
          </a:xfrm>
        </p:spPr>
        <p:txBody>
          <a:bodyPr>
            <a:normAutofit lnSpcReduction="10000"/>
          </a:bodyPr>
          <a:lstStyle/>
          <a:p>
            <a:pPr marL="0" indent="0">
              <a:buNone/>
            </a:pPr>
            <a:r>
              <a:rPr lang="en-US" sz="2800" dirty="0">
                <a:solidFill>
                  <a:srgbClr val="333333"/>
                </a:solidFill>
                <a:effectLst/>
                <a:latin typeface="Times New Roman" panose="02020603050405020304" pitchFamily="18" charset="0"/>
                <a:ea typeface="Times New Roman" panose="02020603050405020304" pitchFamily="18" charset="0"/>
              </a:rPr>
              <a:t>Every accident is different and may require a unique approach.  Don’t hesitate to be creative and consistently ask the very important question….Why?</a:t>
            </a:r>
          </a:p>
          <a:p>
            <a:pPr marL="0" indent="0">
              <a:buNone/>
            </a:pPr>
            <a:endParaRPr lang="en-US" dirty="0">
              <a:solidFill>
                <a:srgbClr val="333333"/>
              </a:solidFill>
              <a:latin typeface="Times New Roman" panose="02020603050405020304" pitchFamily="18" charset="0"/>
            </a:endParaRPr>
          </a:p>
          <a:p>
            <a:pPr marL="0" indent="0">
              <a:buNone/>
            </a:pPr>
            <a:r>
              <a:rPr lang="en-US" dirty="0">
                <a:solidFill>
                  <a:srgbClr val="333333"/>
                </a:solidFill>
                <a:latin typeface="Times New Roman" panose="02020603050405020304" pitchFamily="18" charset="0"/>
              </a:rPr>
              <a:t>Investigating a worksite incident- a fatality, injury, illness, or close call- provides employers and workers the opportunity to identify hazards in their operations and shortcomings in their safety and health programs. Most importantly, it enables employers and workers to identify and implement the corrective actions necessary to prevent future incidents.</a:t>
            </a:r>
          </a:p>
        </p:txBody>
      </p:sp>
      <p:pic>
        <p:nvPicPr>
          <p:cNvPr id="5" name="Picture 4" descr="Logo&#10;&#10;Description automatically generated">
            <a:extLst>
              <a:ext uri="{FF2B5EF4-FFF2-40B4-BE49-F238E27FC236}">
                <a16:creationId xmlns:a16="http://schemas.microsoft.com/office/drawing/2014/main" id="{DBF7E033-CB1D-496E-ACD8-A7FDC949F743}"/>
              </a:ext>
            </a:extLst>
          </p:cNvPr>
          <p:cNvPicPr>
            <a:picLocks noChangeAspect="1"/>
          </p:cNvPicPr>
          <p:nvPr/>
        </p:nvPicPr>
        <p:blipFill>
          <a:blip r:embed="rId3"/>
          <a:stretch>
            <a:fillRect/>
          </a:stretch>
        </p:blipFill>
        <p:spPr>
          <a:xfrm>
            <a:off x="122183" y="5682886"/>
            <a:ext cx="1990396" cy="792472"/>
          </a:xfrm>
          <a:prstGeom prst="rect">
            <a:avLst/>
          </a:prstGeom>
        </p:spPr>
      </p:pic>
    </p:spTree>
    <p:extLst>
      <p:ext uri="{BB962C8B-B14F-4D97-AF65-F5344CB8AC3E}">
        <p14:creationId xmlns:p14="http://schemas.microsoft.com/office/powerpoint/2010/main" val="29243540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C1A94E-40EF-3542-87C6-0D67E3C7DE6A}"/>
              </a:ext>
            </a:extLst>
          </p:cNvPr>
          <p:cNvSpPr txBox="1"/>
          <p:nvPr/>
        </p:nvSpPr>
        <p:spPr>
          <a:xfrm>
            <a:off x="374919" y="291690"/>
            <a:ext cx="454804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T Serif" panose="020A0603040505020204" pitchFamily="18" charset="77"/>
                <a:ea typeface="+mn-ea"/>
                <a:cs typeface="+mn-cs"/>
              </a:rPr>
              <a:t>Additional Resources</a:t>
            </a:r>
          </a:p>
        </p:txBody>
      </p:sp>
      <p:sp>
        <p:nvSpPr>
          <p:cNvPr id="5" name="Content Placeholder 5">
            <a:extLst>
              <a:ext uri="{FF2B5EF4-FFF2-40B4-BE49-F238E27FC236}">
                <a16:creationId xmlns:a16="http://schemas.microsoft.com/office/drawing/2014/main" id="{C2EF3A27-5807-4E15-BFFC-4BB9AFD42195}"/>
              </a:ext>
            </a:extLst>
          </p:cNvPr>
          <p:cNvSpPr>
            <a:spLocks noGrp="1"/>
          </p:cNvSpPr>
          <p:nvPr>
            <p:ph idx="1"/>
          </p:nvPr>
        </p:nvSpPr>
        <p:spPr>
          <a:xfrm>
            <a:off x="284205" y="1825625"/>
            <a:ext cx="11738919" cy="3619500"/>
          </a:xfrm>
        </p:spPr>
        <p:txBody>
          <a:bodyPr>
            <a:normAutofit fontScale="77500" lnSpcReduction="20000"/>
          </a:bodyPr>
          <a:lstStyle/>
          <a:p>
            <a:pPr marL="514350" indent="-514350" eaLnBrk="1" hangingPunct="1">
              <a:buFont typeface="+mj-lt"/>
              <a:buAutoNum type="arabicParenR"/>
            </a:pPr>
            <a:r>
              <a:rPr lang="en-US" altLang="en-US" dirty="0">
                <a:latin typeface="Times New Roman" panose="02020603050405020304" pitchFamily="18" charset="0"/>
                <a:cs typeface="Times New Roman" panose="02020603050405020304" pitchFamily="18" charset="0"/>
              </a:rPr>
              <a:t>OSHA website: http://www.osha.gov and OSHA offices (you can call or write)</a:t>
            </a:r>
          </a:p>
          <a:p>
            <a:pPr lvl="1"/>
            <a:r>
              <a:rPr lang="en-US" dirty="0">
                <a:latin typeface="Times New Roman" panose="02020603050405020304" pitchFamily="18" charset="0"/>
                <a:cs typeface="Times New Roman" panose="02020603050405020304" pitchFamily="18" charset="0"/>
              </a:rPr>
              <a:t>Incident Investigation Webpage http://www.osha.gov/dcsp/products/topics/incidentinvestigation/index.html </a:t>
            </a:r>
          </a:p>
          <a:p>
            <a:pPr lvl="1"/>
            <a:r>
              <a:rPr lang="en-US" dirty="0">
                <a:latin typeface="Times New Roman" panose="02020603050405020304" pitchFamily="18" charset="0"/>
                <a:cs typeface="Times New Roman" panose="02020603050405020304" pitchFamily="18" charset="0"/>
              </a:rPr>
              <a:t>Injury and Illness Prevention Programs Webpage </a:t>
            </a:r>
          </a:p>
          <a:p>
            <a:pPr lvl="2">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http://www.osha.gov/dsg/topics/safetyhealth/index.html   </a:t>
            </a:r>
          </a:p>
          <a:p>
            <a:pPr lvl="2">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http://www.osha.gov/Publications/OSHA3665.pdf</a:t>
            </a:r>
          </a:p>
          <a:p>
            <a:pPr lvl="2">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http://www.osha.gov/dsg/topics/safetyhealth/OSHAwhite‐paper‐january2012sm.pdf</a:t>
            </a:r>
            <a:endParaRPr lang="en-US" altLang="en-US" dirty="0">
              <a:latin typeface="Times New Roman" panose="02020603050405020304" pitchFamily="18" charset="0"/>
              <a:cs typeface="Times New Roman" panose="02020603050405020304" pitchFamily="18" charset="0"/>
            </a:endParaRPr>
          </a:p>
          <a:p>
            <a:pPr marL="514350" indent="-514350" eaLnBrk="1" hangingPunct="1">
              <a:buFont typeface="+mj-lt"/>
              <a:buAutoNum type="arabicParenR"/>
            </a:pPr>
            <a:r>
              <a:rPr lang="en-US" altLang="en-US" dirty="0">
                <a:latin typeface="Times New Roman" panose="02020603050405020304" pitchFamily="18" charset="0"/>
                <a:cs typeface="Times New Roman" panose="02020603050405020304" pitchFamily="18" charset="0"/>
              </a:rPr>
              <a:t>National Institute for Occupational Safety and Health (NIOSH) – OSHA’s sister agency</a:t>
            </a:r>
          </a:p>
          <a:p>
            <a:pPr marL="514350" indent="-514350">
              <a:buFont typeface="+mj-lt"/>
              <a:buAutoNum type="arabicParenR"/>
            </a:pPr>
            <a:r>
              <a:rPr lang="en-US" b="0" i="0" dirty="0">
                <a:effectLst/>
                <a:latin typeface="Times New Roman" panose="02020603050405020304" pitchFamily="18" charset="0"/>
                <a:cs typeface="Times New Roman" panose="02020603050405020304" pitchFamily="18" charset="0"/>
              </a:rPr>
              <a:t>Washington State Department of Labor &amp; Industries. </a:t>
            </a:r>
            <a:r>
              <a:rPr lang="en-US" b="0" i="0" u="none" strike="noStrike" dirty="0">
                <a:effectLst/>
                <a:latin typeface="Times New Roman" panose="02020603050405020304" pitchFamily="18" charset="0"/>
                <a:cs typeface="Times New Roman" panose="02020603050405020304" pitchFamily="18" charset="0"/>
              </a:rPr>
              <a:t>Accident Investigation Basics</a:t>
            </a:r>
            <a:r>
              <a:rPr lang="en-US" b="0" i="0" dirty="0">
                <a:effectLst/>
                <a:latin typeface="Times New Roman" panose="02020603050405020304" pitchFamily="18" charset="0"/>
                <a:cs typeface="Times New Roman" panose="02020603050405020304" pitchFamily="18" charset="0"/>
              </a:rPr>
              <a:t>. (2009). </a:t>
            </a:r>
          </a:p>
          <a:p>
            <a:pPr marL="514350" indent="-514350">
              <a:buFont typeface="+mj-lt"/>
              <a:buAutoNum type="arabicParenR"/>
            </a:pPr>
            <a:r>
              <a:rPr lang="en-US" altLang="en-US" dirty="0">
                <a:latin typeface="Times New Roman" panose="02020603050405020304" pitchFamily="18" charset="0"/>
                <a:cs typeface="Times New Roman" panose="02020603050405020304" pitchFamily="18" charset="0"/>
              </a:rPr>
              <a:t>UK Health and Safety Executive</a:t>
            </a:r>
          </a:p>
          <a:p>
            <a:pPr marL="0" indent="0">
              <a:buNone/>
            </a:pPr>
            <a:r>
              <a:rPr lang="en-US" altLang="en-US" dirty="0">
                <a:latin typeface="Times New Roman" panose="02020603050405020304" pitchFamily="18" charset="0"/>
                <a:cs typeface="Times New Roman" panose="02020603050405020304" pitchFamily="18" charset="0"/>
              </a:rPr>
              <a:t>	Investigating Accidents and Incidents: A Workbook for employers, unions, safety 	representatives, and safety professionals. 2004. http://www.hse.gov.uk/pubns/hsg245.pdf</a:t>
            </a:r>
          </a:p>
          <a:p>
            <a:pPr algn="l">
              <a:buFont typeface="Arial" panose="020B0604020202020204" pitchFamily="34" charset="0"/>
              <a:buChar char="•"/>
            </a:pPr>
            <a:endParaRPr lang="en-US" b="0" i="0" dirty="0">
              <a:effectLst/>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6" name="Picture 5" descr="Logo&#10;&#10;Description automatically generated">
            <a:extLst>
              <a:ext uri="{FF2B5EF4-FFF2-40B4-BE49-F238E27FC236}">
                <a16:creationId xmlns:a16="http://schemas.microsoft.com/office/drawing/2014/main" id="{BE242CC7-4E66-4BC3-85F1-39411244B348}"/>
              </a:ext>
            </a:extLst>
          </p:cNvPr>
          <p:cNvPicPr>
            <a:picLocks noChangeAspect="1"/>
          </p:cNvPicPr>
          <p:nvPr/>
        </p:nvPicPr>
        <p:blipFill>
          <a:blip r:embed="rId4"/>
          <a:stretch>
            <a:fillRect/>
          </a:stretch>
        </p:blipFill>
        <p:spPr>
          <a:xfrm>
            <a:off x="122183" y="5302080"/>
            <a:ext cx="2946838" cy="1173278"/>
          </a:xfrm>
          <a:prstGeom prst="rect">
            <a:avLst/>
          </a:prstGeom>
        </p:spPr>
      </p:pic>
    </p:spTree>
    <p:extLst>
      <p:ext uri="{BB962C8B-B14F-4D97-AF65-F5344CB8AC3E}">
        <p14:creationId xmlns:p14="http://schemas.microsoft.com/office/powerpoint/2010/main" val="12954324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D5E4ED4-00F0-B44A-A37E-535B72D647D7}"/>
              </a:ext>
            </a:extLst>
          </p:cNvPr>
          <p:cNvSpPr/>
          <p:nvPr/>
        </p:nvSpPr>
        <p:spPr>
          <a:xfrm>
            <a:off x="3432312" y="2518575"/>
            <a:ext cx="5327374" cy="2242268"/>
          </a:xfrm>
          <a:prstGeom prst="roundRect">
            <a:avLst/>
          </a:prstGeom>
          <a:solidFill>
            <a:srgbClr val="D4A4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4A43E"/>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C1A94E-40EF-3542-87C6-0D67E3C7DE6A}"/>
              </a:ext>
            </a:extLst>
          </p:cNvPr>
          <p:cNvSpPr txBox="1"/>
          <p:nvPr/>
        </p:nvSpPr>
        <p:spPr>
          <a:xfrm>
            <a:off x="2290080" y="2810264"/>
            <a:ext cx="761183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PT Serif" panose="020A0603040505020204" pitchFamily="18" charset="77"/>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2safeconsulting.com</a:t>
            </a:r>
          </a:p>
        </p:txBody>
      </p:sp>
      <p:pic>
        <p:nvPicPr>
          <p:cNvPr id="5" name="Picture 4" descr="Logo&#10;&#10;Description automatically generated">
            <a:extLst>
              <a:ext uri="{FF2B5EF4-FFF2-40B4-BE49-F238E27FC236}">
                <a16:creationId xmlns:a16="http://schemas.microsoft.com/office/drawing/2014/main" id="{F1C87765-15C5-42F4-9EBE-5A39EF9DEC00}"/>
              </a:ext>
            </a:extLst>
          </p:cNvPr>
          <p:cNvPicPr>
            <a:picLocks noChangeAspect="1"/>
          </p:cNvPicPr>
          <p:nvPr/>
        </p:nvPicPr>
        <p:blipFill>
          <a:blip r:embed="rId3"/>
          <a:stretch>
            <a:fillRect/>
          </a:stretch>
        </p:blipFill>
        <p:spPr>
          <a:xfrm>
            <a:off x="122183" y="5302080"/>
            <a:ext cx="2946838" cy="1173278"/>
          </a:xfrm>
          <a:prstGeom prst="rect">
            <a:avLst/>
          </a:prstGeom>
        </p:spPr>
      </p:pic>
    </p:spTree>
    <p:extLst>
      <p:ext uri="{BB962C8B-B14F-4D97-AF65-F5344CB8AC3E}">
        <p14:creationId xmlns:p14="http://schemas.microsoft.com/office/powerpoint/2010/main" val="34154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Definitions - Accident</a:t>
            </a:r>
          </a:p>
        </p:txBody>
      </p:sp>
      <p:sp>
        <p:nvSpPr>
          <p:cNvPr id="3" name="Content Placeholder 2">
            <a:extLst>
              <a:ext uri="{FF2B5EF4-FFF2-40B4-BE49-F238E27FC236}">
                <a16:creationId xmlns:a16="http://schemas.microsoft.com/office/drawing/2014/main" id="{F14B8338-7587-C54D-BC33-31DAC673E7C6}"/>
              </a:ext>
            </a:extLst>
          </p:cNvPr>
          <p:cNvSpPr>
            <a:spLocks noGrp="1"/>
          </p:cNvSpPr>
          <p:nvPr>
            <p:ph sz="half" idx="1"/>
          </p:nvPr>
        </p:nvSpPr>
        <p:spPr>
          <a:xfrm>
            <a:off x="117764" y="1423843"/>
            <a:ext cx="11824854" cy="5143211"/>
          </a:xfrm>
        </p:spPr>
        <p:txBody>
          <a:bodyPr>
            <a:normAutofit lnSpcReduction="10000"/>
          </a:bodyPr>
          <a:lstStyle/>
          <a:p>
            <a:pPr marL="0" indent="0">
              <a:spcBef>
                <a:spcPts val="0"/>
              </a:spcBef>
              <a:buNone/>
            </a:pPr>
            <a:r>
              <a:rPr lang="en-US" sz="2400" dirty="0">
                <a:effectLst/>
                <a:latin typeface="Times New Roman" panose="02020603050405020304" pitchFamily="18" charset="0"/>
                <a:ea typeface="Open Sans" panose="020B0606030504020204" pitchFamily="34" charset="0"/>
                <a:cs typeface="Times New Roman" panose="02020603050405020304" pitchFamily="18" charset="0"/>
              </a:rPr>
              <a:t>What Is An “</a:t>
            </a:r>
            <a:r>
              <a:rPr lang="en-US" sz="2400" b="1" dirty="0">
                <a:effectLst/>
                <a:latin typeface="Times New Roman" panose="02020603050405020304" pitchFamily="18" charset="0"/>
                <a:ea typeface="Open Sans" panose="020B0606030504020204" pitchFamily="34" charset="0"/>
                <a:cs typeface="Times New Roman" panose="02020603050405020304" pitchFamily="18" charset="0"/>
              </a:rPr>
              <a:t>Accident</a:t>
            </a:r>
            <a:r>
              <a:rPr lang="en-US" sz="2400" dirty="0">
                <a:effectLst/>
                <a:latin typeface="Times New Roman" panose="02020603050405020304" pitchFamily="18" charset="0"/>
                <a:ea typeface="Open Sans" panose="020B0606030504020204" pitchFamily="34" charset="0"/>
                <a:cs typeface="Times New Roman" panose="02020603050405020304" pitchFamily="18" charset="0"/>
              </a:rPr>
              <a:t>”?</a:t>
            </a:r>
          </a:p>
          <a:p>
            <a:pPr marL="0" marR="0" indent="0">
              <a:spcBef>
                <a:spcPts val="0"/>
              </a:spcBef>
              <a:spcAft>
                <a:spcPts val="0"/>
              </a:spcAft>
              <a:buNone/>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An accident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is an unplanned and unwanted event definite as to time and place which disrupts normal activities and results in an injury, harm, or damage to persons or property (e.g. fall on steps resulting in a broken ankle).</a:t>
            </a:r>
          </a:p>
          <a:p>
            <a:pPr marL="0" marR="0" indent="0">
              <a:spcBef>
                <a:spcPts val="0"/>
              </a:spcBef>
              <a:spcAft>
                <a:spcPts val="0"/>
              </a:spcAft>
              <a:buNone/>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0"/>
              </a:spcBef>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An accident is NOT “just one of those things” or “just bad luck.”</a:t>
            </a:r>
          </a:p>
          <a:p>
            <a:pPr>
              <a:spcBef>
                <a:spcPts val="0"/>
              </a:spcBef>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From experience and analysis accidents are “caused occurrences.”</a:t>
            </a:r>
          </a:p>
          <a:p>
            <a:pPr>
              <a:spcBef>
                <a:spcPts val="0"/>
              </a:spcBef>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Accidents are predictable events - they are the logical outcome of hazards.</a:t>
            </a:r>
          </a:p>
          <a:p>
            <a:pPr>
              <a:spcBef>
                <a:spcPts val="0"/>
              </a:spcBef>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Accidents are preventable and avoidable - hazards do not have to exist.  They are often caused by things people do -- or fail to do.</a:t>
            </a:r>
          </a:p>
          <a:p>
            <a:pPr>
              <a:spcBef>
                <a:spcPts val="0"/>
              </a:spcBef>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Accidents don’t have to happen!</a:t>
            </a:r>
          </a:p>
          <a:p>
            <a:pPr marL="0" marR="0" indent="0">
              <a:spcBef>
                <a:spcPts val="0"/>
              </a:spcBef>
              <a:spcAft>
                <a:spcPts val="0"/>
              </a:spcAft>
              <a:buNone/>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0"/>
              </a:spcBef>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Simplified Way to Look At “Incident” vs. “Accident”?</a:t>
            </a:r>
          </a:p>
          <a:p>
            <a:pPr marL="0" indent="0">
              <a:spcBef>
                <a:spcPts val="0"/>
              </a:spcBef>
              <a:buNone/>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0"/>
              </a:spcBef>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incident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is an accident without loss (injury or damage)</a:t>
            </a:r>
          </a:p>
          <a:p>
            <a:pPr>
              <a:spcBef>
                <a:spcPts val="0"/>
              </a:spcBef>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accident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is an incident with loss (injury or damage)</a:t>
            </a:r>
          </a:p>
          <a:p>
            <a:pPr marL="0" marR="0" indent="0">
              <a:spcBef>
                <a:spcPts val="0"/>
              </a:spcBef>
              <a:spcAft>
                <a:spcPts val="0"/>
              </a:spcAft>
              <a:buNone/>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Logo&#10;&#10;Description automatically generated">
            <a:extLst>
              <a:ext uri="{FF2B5EF4-FFF2-40B4-BE49-F238E27FC236}">
                <a16:creationId xmlns:a16="http://schemas.microsoft.com/office/drawing/2014/main" id="{20C8ED56-8E07-441F-BDA9-067FE5916A42}"/>
              </a:ext>
            </a:extLst>
          </p:cNvPr>
          <p:cNvPicPr>
            <a:picLocks noChangeAspect="1"/>
          </p:cNvPicPr>
          <p:nvPr/>
        </p:nvPicPr>
        <p:blipFill>
          <a:blip r:embed="rId4"/>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1210109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Definitions - Accident</a:t>
            </a:r>
          </a:p>
        </p:txBody>
      </p:sp>
      <p:sp>
        <p:nvSpPr>
          <p:cNvPr id="3" name="Content Placeholder 2">
            <a:extLst>
              <a:ext uri="{FF2B5EF4-FFF2-40B4-BE49-F238E27FC236}">
                <a16:creationId xmlns:a16="http://schemas.microsoft.com/office/drawing/2014/main" id="{F14B8338-7587-C54D-BC33-31DAC673E7C6}"/>
              </a:ext>
            </a:extLst>
          </p:cNvPr>
          <p:cNvSpPr>
            <a:spLocks noGrp="1"/>
          </p:cNvSpPr>
          <p:nvPr>
            <p:ph sz="half" idx="1"/>
          </p:nvPr>
        </p:nvSpPr>
        <p:spPr>
          <a:xfrm>
            <a:off x="838200" y="1825625"/>
            <a:ext cx="10363200" cy="4351338"/>
          </a:xfrm>
        </p:spPr>
        <p:txBody>
          <a:bodyPr>
            <a:normAutofit/>
          </a:bodyPr>
          <a:lstStyle/>
          <a:p>
            <a:pPr marL="0" marR="0" indent="0">
              <a:spcBef>
                <a:spcPts val="0"/>
              </a:spcBef>
              <a:spcAft>
                <a:spcPts val="0"/>
              </a:spcAft>
              <a:buNone/>
            </a:pPr>
            <a:r>
              <a:rPr lang="en-US" sz="3200" dirty="0">
                <a:effectLst/>
                <a:latin typeface="Open Sans" panose="020B0606030504020204" pitchFamily="34" charset="0"/>
                <a:ea typeface="Open Sans" panose="020B0606030504020204" pitchFamily="34" charset="0"/>
                <a:cs typeface="Open Sans" panose="020B0606030504020204" pitchFamily="34" charset="0"/>
              </a:rPr>
              <a:t>“Incident” vs. “Accident”</a:t>
            </a:r>
          </a:p>
          <a:p>
            <a:pPr marL="0" indent="0">
              <a:spcBef>
                <a:spcPts val="0"/>
              </a:spcBef>
              <a:buNone/>
            </a:pP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Diagram 3">
            <a:extLst>
              <a:ext uri="{FF2B5EF4-FFF2-40B4-BE49-F238E27FC236}">
                <a16:creationId xmlns:a16="http://schemas.microsoft.com/office/drawing/2014/main" id="{424D6D68-8A83-B54F-80E1-8523D4D94382}"/>
              </a:ext>
            </a:extLst>
          </p:cNvPr>
          <p:cNvGraphicFramePr/>
          <p:nvPr>
            <p:extLst>
              <p:ext uri="{D42A27DB-BD31-4B8C-83A1-F6EECF244321}">
                <p14:modId xmlns:p14="http://schemas.microsoft.com/office/powerpoint/2010/main" val="3860814447"/>
              </p:ext>
            </p:extLst>
          </p:nvPr>
        </p:nvGraphicFramePr>
        <p:xfrm>
          <a:off x="1729509" y="182562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356A71EB-DA8B-442A-87B7-917927036CB8}"/>
              </a:ext>
            </a:extLst>
          </p:cNvPr>
          <p:cNvPicPr>
            <a:picLocks noChangeAspect="1"/>
          </p:cNvPicPr>
          <p:nvPr/>
        </p:nvPicPr>
        <p:blipFill>
          <a:blip r:embed="rId8"/>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2522655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9562-DAF5-DF41-9735-24453BBAB9F0}"/>
              </a:ext>
            </a:extLst>
          </p:cNvPr>
          <p:cNvSpPr>
            <a:spLocks noGrp="1"/>
          </p:cNvSpPr>
          <p:nvPr>
            <p:ph type="title"/>
          </p:nvPr>
        </p:nvSpPr>
        <p:spPr>
          <a:xfrm>
            <a:off x="349623" y="18255"/>
            <a:ext cx="11421829" cy="1208661"/>
          </a:xfrm>
        </p:spPr>
        <p:txBody>
          <a:bodyPr>
            <a:normAutofit/>
          </a:bodyPr>
          <a:lstStyle/>
          <a:p>
            <a:r>
              <a:rPr lang="en-US" sz="3600" dirty="0">
                <a:solidFill>
                  <a:schemeClr val="bg1"/>
                </a:solidFill>
                <a:latin typeface="PT Serif" panose="020A0603040505020204" pitchFamily="18" charset="77"/>
              </a:rPr>
              <a:t>Definitions - Occurrence</a:t>
            </a:r>
          </a:p>
        </p:txBody>
      </p:sp>
      <p:sp>
        <p:nvSpPr>
          <p:cNvPr id="3" name="Content Placeholder 2">
            <a:extLst>
              <a:ext uri="{FF2B5EF4-FFF2-40B4-BE49-F238E27FC236}">
                <a16:creationId xmlns:a16="http://schemas.microsoft.com/office/drawing/2014/main" id="{F14B8338-7587-C54D-BC33-31DAC673E7C6}"/>
              </a:ext>
            </a:extLst>
          </p:cNvPr>
          <p:cNvSpPr>
            <a:spLocks noGrp="1"/>
          </p:cNvSpPr>
          <p:nvPr>
            <p:ph sz="half" idx="1"/>
          </p:nvPr>
        </p:nvSpPr>
        <p:spPr>
          <a:xfrm>
            <a:off x="838200" y="1825625"/>
            <a:ext cx="10363200" cy="4351338"/>
          </a:xfrm>
        </p:spPr>
        <p:txBody>
          <a:bodyPr>
            <a:normAutofit/>
          </a:bodyPr>
          <a:lstStyle/>
          <a:p>
            <a:pPr marL="0" marR="0" indent="0">
              <a:spcBef>
                <a:spcPts val="0"/>
              </a:spcBef>
              <a:spcAft>
                <a:spcPts val="0"/>
              </a:spcAft>
              <a:buNone/>
            </a:pPr>
            <a:r>
              <a:rPr lang="en-US" sz="3600" dirty="0">
                <a:effectLst/>
                <a:latin typeface="Times New Roman" panose="02020603050405020304" pitchFamily="18" charset="0"/>
                <a:ea typeface="Times New Roman" panose="02020603050405020304" pitchFamily="18" charset="0"/>
              </a:rPr>
              <a:t>What is an “Occurrence?”</a:t>
            </a:r>
          </a:p>
          <a:p>
            <a:pPr marL="0" marR="0" indent="0">
              <a:spcBef>
                <a:spcPts val="0"/>
              </a:spcBef>
              <a:spcAft>
                <a:spcPts val="0"/>
              </a:spcAft>
              <a:buNone/>
            </a:pPr>
            <a:endParaRPr lang="en-US" sz="36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3600" dirty="0">
                <a:effectLst/>
                <a:latin typeface="Times New Roman" panose="02020603050405020304" pitchFamily="18" charset="0"/>
                <a:ea typeface="Times New Roman" panose="02020603050405020304" pitchFamily="18" charset="0"/>
              </a:rPr>
              <a:t>An </a:t>
            </a:r>
            <a:r>
              <a:rPr lang="en-US" sz="3600" b="1" dirty="0">
                <a:effectLst/>
                <a:latin typeface="Times New Roman" panose="02020603050405020304" pitchFamily="18" charset="0"/>
                <a:ea typeface="Times New Roman" panose="02020603050405020304" pitchFamily="18" charset="0"/>
              </a:rPr>
              <a:t>occurrence </a:t>
            </a:r>
            <a:r>
              <a:rPr lang="en-US" sz="3600" dirty="0">
                <a:effectLst/>
                <a:latin typeface="Times New Roman" panose="02020603050405020304" pitchFamily="18" charset="0"/>
                <a:ea typeface="Times New Roman" panose="02020603050405020304" pitchFamily="18" charset="0"/>
              </a:rPr>
              <a:t>is an accident with the limitation of time removed - an “accident” that is extended over a period of time rather than a single observable happening (e.g. bus mechanic experiencing hearing loss, mold problem from a prolonged roof leak).</a:t>
            </a:r>
          </a:p>
          <a:p>
            <a:pPr marL="457200" indent="-457200">
              <a:buFont typeface="+mj-lt"/>
              <a:buAutoNum type="arabicPeriod"/>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Logo&#10;&#10;Description automatically generated">
            <a:extLst>
              <a:ext uri="{FF2B5EF4-FFF2-40B4-BE49-F238E27FC236}">
                <a16:creationId xmlns:a16="http://schemas.microsoft.com/office/drawing/2014/main" id="{EB69A59E-EFA8-45CD-8874-532505946F88}"/>
              </a:ext>
            </a:extLst>
          </p:cNvPr>
          <p:cNvPicPr>
            <a:picLocks noChangeAspect="1"/>
          </p:cNvPicPr>
          <p:nvPr/>
        </p:nvPicPr>
        <p:blipFill>
          <a:blip r:embed="rId3"/>
          <a:stretch>
            <a:fillRect/>
          </a:stretch>
        </p:blipFill>
        <p:spPr>
          <a:xfrm>
            <a:off x="10085838" y="5658575"/>
            <a:ext cx="1990396" cy="792472"/>
          </a:xfrm>
          <a:prstGeom prst="rect">
            <a:avLst/>
          </a:prstGeom>
        </p:spPr>
      </p:pic>
    </p:spTree>
    <p:extLst>
      <p:ext uri="{BB962C8B-B14F-4D97-AF65-F5344CB8AC3E}">
        <p14:creationId xmlns:p14="http://schemas.microsoft.com/office/powerpoint/2010/main" val="729457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F0B75571C0274FA2E66E8FED545971" ma:contentTypeVersion="13" ma:contentTypeDescription="Create a new document." ma:contentTypeScope="" ma:versionID="50e4a2e250b3d29d8ce324848e7742d6">
  <xsd:schema xmlns:xsd="http://www.w3.org/2001/XMLSchema" xmlns:xs="http://www.w3.org/2001/XMLSchema" xmlns:p="http://schemas.microsoft.com/office/2006/metadata/properties" xmlns:ns2="064c14cd-d538-41a6-ba06-c9c8e8518e24" xmlns:ns3="8ea9422c-783c-471a-844f-65ce8d43a5bb" targetNamespace="http://schemas.microsoft.com/office/2006/metadata/properties" ma:root="true" ma:fieldsID="78f685d6c4714829ea48a0f6b4a79e8e" ns2:_="" ns3:_="">
    <xsd:import namespace="064c14cd-d538-41a6-ba06-c9c8e8518e24"/>
    <xsd:import namespace="8ea9422c-783c-471a-844f-65ce8d43a5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4c14cd-d538-41a6-ba06-c9c8e8518e2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a9422c-783c-471a-844f-65ce8d43a5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064c14cd-d538-41a6-ba06-c9c8e8518e24">NQVY6WFA4XNC-1441047185-4554</_dlc_DocId>
    <_dlc_DocIdUrl xmlns="064c14cd-d538-41a6-ba06-c9c8e8518e24">
      <Url>https://citiprogram.sharepoint.com/sites/External/Content/_layouts/15/DocIdRedir.aspx?ID=NQVY6WFA4XNC-1441047185-4554</Url>
      <Description>NQVY6WFA4XNC-1441047185-4554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14A1557-B5B7-40B7-8A85-A9EBACB6534B}">
  <ds:schemaRefs>
    <ds:schemaRef ds:uri="http://schemas.microsoft.com/sharepoint/v3/contenttype/forms"/>
  </ds:schemaRefs>
</ds:datastoreItem>
</file>

<file path=customXml/itemProps2.xml><?xml version="1.0" encoding="utf-8"?>
<ds:datastoreItem xmlns:ds="http://schemas.openxmlformats.org/officeDocument/2006/customXml" ds:itemID="{2133627D-9816-44C1-ACFF-3BFCF0349297}">
  <ds:schemaRefs>
    <ds:schemaRef ds:uri="064c14cd-d538-41a6-ba06-c9c8e8518e24"/>
    <ds:schemaRef ds:uri="8ea9422c-783c-471a-844f-65ce8d43a5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B1B8B9-F54E-4327-800B-A92CCA623755}">
  <ds:schemaRefs>
    <ds:schemaRef ds:uri="025b169e-9fab-4da3-9598-519c52d31c25"/>
    <ds:schemaRef ds:uri="064c14cd-d538-41a6-ba06-c9c8e8518e24"/>
    <ds:schemaRef ds:uri="e3fc26cd-6e20-498e-9572-fda3dcd50c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1E45541C-C2AC-410C-8F7A-4405BEC17F4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18369</TotalTime>
  <Words>4978</Words>
  <Application>Microsoft Office PowerPoint</Application>
  <PresentationFormat>Widescreen</PresentationFormat>
  <Paragraphs>481</Paragraphs>
  <Slides>68</Slides>
  <Notes>29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68</vt:i4>
      </vt:variant>
    </vt:vector>
  </HeadingPairs>
  <TitlesOfParts>
    <vt:vector size="83" baseType="lpstr">
      <vt:lpstr>Aharoni</vt:lpstr>
      <vt:lpstr>Amasis MT Pro Black</vt:lpstr>
      <vt:lpstr>Arial</vt:lpstr>
      <vt:lpstr>Avenir Next LT Pro</vt:lpstr>
      <vt:lpstr>Calibri</vt:lpstr>
      <vt:lpstr>Calibri Light</vt:lpstr>
      <vt:lpstr>Century Gothic</vt:lpstr>
      <vt:lpstr>Lucida Sans Unicode</vt:lpstr>
      <vt:lpstr>Open Sans</vt:lpstr>
      <vt:lpstr>Open Sans Semibold</vt:lpstr>
      <vt:lpstr>PT Serif</vt:lpstr>
      <vt:lpstr>Times New Roman</vt:lpstr>
      <vt:lpstr>Wingdings</vt:lpstr>
      <vt:lpstr>Office Theme</vt:lpstr>
      <vt:lpstr>Vapor Trail</vt:lpstr>
      <vt:lpstr>Accident Investigation: An Introduction</vt:lpstr>
      <vt:lpstr>Who is this Guy Anyway?!?!?</vt:lpstr>
      <vt:lpstr>Benefits of Incident/Accident  Investigation</vt:lpstr>
      <vt:lpstr>Goals of Accident Investigations</vt:lpstr>
      <vt:lpstr>Steps in the Accident Investigation Process</vt:lpstr>
      <vt:lpstr>Definitions - Incident</vt:lpstr>
      <vt:lpstr>Definitions - Accident</vt:lpstr>
      <vt:lpstr>Definitions - Accident</vt:lpstr>
      <vt:lpstr>Definitions - Occurrence</vt:lpstr>
      <vt:lpstr>“Incident” vs. “Accident”</vt:lpstr>
      <vt:lpstr>True Costs of Accidents</vt:lpstr>
      <vt:lpstr>Occupational Safety and Health Administration</vt:lpstr>
      <vt:lpstr>Occupational Safety and Health Administration</vt:lpstr>
      <vt:lpstr>To Make a Report</vt:lpstr>
      <vt:lpstr>What You Will Need to Report to OSHA</vt:lpstr>
      <vt:lpstr>What You Will Need to Report to OSHA (Cont.)</vt:lpstr>
      <vt:lpstr>What You Will Need to Report to OSHA (Cont.)</vt:lpstr>
      <vt:lpstr>What You Will Need to Report to OSHA (Cont.)</vt:lpstr>
      <vt:lpstr>Steps in the Accident Investigation Process</vt:lpstr>
      <vt:lpstr>Response</vt:lpstr>
      <vt:lpstr>Fact Finding</vt:lpstr>
      <vt:lpstr>Tips for Photographic Documentation</vt:lpstr>
      <vt:lpstr>Tips for Photographic Documentation (Cont.)</vt:lpstr>
      <vt:lpstr>Sketching the Scene</vt:lpstr>
      <vt:lpstr>Continue Your Fact Finding</vt:lpstr>
      <vt:lpstr>Interviewing</vt:lpstr>
      <vt:lpstr>Analysis – What and Why Factors</vt:lpstr>
      <vt:lpstr>Unsafe Behaviors</vt:lpstr>
      <vt:lpstr>Analysis – Root Cause</vt:lpstr>
      <vt:lpstr>Analysis - Multiple Root Cause Analysis</vt:lpstr>
      <vt:lpstr>Corrective Action</vt:lpstr>
      <vt:lpstr>Follow-up</vt:lpstr>
      <vt:lpstr>Collect Evidence at the Scene</vt:lpstr>
      <vt:lpstr>Collect Evidence at the Scene</vt:lpstr>
      <vt:lpstr>Interviews</vt:lpstr>
      <vt:lpstr>Interviews</vt:lpstr>
      <vt:lpstr>Start Your Investigation</vt:lpstr>
      <vt:lpstr>Start Your Investigation - Who</vt:lpstr>
      <vt:lpstr>Root Cause Analysis</vt:lpstr>
      <vt:lpstr>Root Cause Analysis</vt:lpstr>
      <vt:lpstr>Corrective Action</vt:lpstr>
      <vt:lpstr>Corrective Action</vt:lpstr>
      <vt:lpstr>Let's Review Some Actual Accident Investigations</vt:lpstr>
      <vt:lpstr>Accident #1 – Not My Forklift</vt:lpstr>
      <vt:lpstr>Event Description</vt:lpstr>
      <vt:lpstr>Event Description</vt:lpstr>
      <vt:lpstr>Investigation Findings</vt:lpstr>
      <vt:lpstr>Investigation Findings – Truck Trailer</vt:lpstr>
      <vt:lpstr>Investigation Findings – Loading Dock</vt:lpstr>
      <vt:lpstr>Investigation Findings – Forklift</vt:lpstr>
      <vt:lpstr>Investigation Findings – Forklift</vt:lpstr>
      <vt:lpstr>Investigation Findings</vt:lpstr>
      <vt:lpstr>Investigation Findings</vt:lpstr>
      <vt:lpstr>Investigation Findings</vt:lpstr>
      <vt:lpstr>Investigation Findings</vt:lpstr>
      <vt:lpstr>Corrective Actions</vt:lpstr>
      <vt:lpstr>Accident #2 – Hydrochloric Acid Incident:</vt:lpstr>
      <vt:lpstr>Event Description:</vt:lpstr>
      <vt:lpstr>Room for Improvement:</vt:lpstr>
      <vt:lpstr>Investigation Findings:</vt:lpstr>
      <vt:lpstr>Investigation Findings:</vt:lpstr>
      <vt:lpstr>Root Cause:</vt:lpstr>
      <vt:lpstr>Corrective Action:</vt:lpstr>
      <vt:lpstr>Corrective Action:</vt:lpstr>
      <vt:lpstr>Corrective Action: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Longaray</dc:creator>
  <cp:lastModifiedBy>Harris, Matthew</cp:lastModifiedBy>
  <cp:revision>371</cp:revision>
  <dcterms:created xsi:type="dcterms:W3CDTF">2018-10-08T20:57:58Z</dcterms:created>
  <dcterms:modified xsi:type="dcterms:W3CDTF">2022-11-18T14:59:33Z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0x01010083F0B75571C0274FA2E66E8FED545971</vt:lpwstr>
  </property>
  <property fmtid="{D5CDD505-2E9C-101B-9397-08002B2CF9AE}" pid="3" name="_dlc_DocIdItemGuid">
    <vt:lpwstr>540bb108-fcc3-435f-80fb-f3dc26631a4b</vt:lpwstr>
  </property>
</Properties>
</file>